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329" r:id="rId50"/>
    <p:sldId id="291" r:id="rId51"/>
    <p:sldId id="310" r:id="rId52"/>
    <p:sldId id="312" r:id="rId53"/>
    <p:sldId id="292" r:id="rId54"/>
    <p:sldId id="294" r:id="rId55"/>
    <p:sldId id="278" r:id="rId56"/>
    <p:sldId id="279" r:id="rId57"/>
    <p:sldId id="314" r:id="rId58"/>
    <p:sldId id="315" r:id="rId59"/>
    <p:sldId id="317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273" r:id="rId71"/>
    <p:sldId id="262" r:id="rId72"/>
    <p:sldId id="265" r:id="rId73"/>
    <p:sldId id="313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44" d="100"/>
          <a:sy n="44" d="100"/>
        </p:scale>
        <p:origin x="6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51E4A1-3F98-86A9-571D-E7B5C90A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84421"/>
              </p:ext>
            </p:extLst>
          </p:nvPr>
        </p:nvGraphicFramePr>
        <p:xfrm>
          <a:off x="8760854" y="1326727"/>
          <a:ext cx="18767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show_mem_rep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*start, 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 %.2x", start[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0x01234567;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show_mem_rep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*)&amp;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B4664B-5857-C19E-37A1-7AC0AC9AF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13283"/>
              </p:ext>
            </p:extLst>
          </p:nvPr>
        </p:nvGraphicFramePr>
        <p:xfrm>
          <a:off x="8748154" y="2890570"/>
          <a:ext cx="14528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5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31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unsigned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*c = (char*)&amp;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(*c)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&lt;&lt;"Little endian";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&lt;&lt;"Big endian";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76713"/>
              </p:ext>
            </p:extLst>
          </p:nvPr>
        </p:nvGraphicFramePr>
        <p:xfrm>
          <a:off x="506771" y="1164504"/>
          <a:ext cx="91706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62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 변수를 초기화 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선언하고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으로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51111"/>
              </p:ext>
            </p:extLst>
          </p:nvPr>
        </p:nvGraphicFramePr>
        <p:xfrm>
          <a:off x="318067" y="887463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82936"/>
              </p:ext>
            </p:extLst>
          </p:nvPr>
        </p:nvGraphicFramePr>
        <p:xfrm>
          <a:off x="318067" y="1948281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31397"/>
              </p:ext>
            </p:extLst>
          </p:nvPr>
        </p:nvGraphicFramePr>
        <p:xfrm>
          <a:off x="318067" y="4755211"/>
          <a:ext cx="688163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#pragma once 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보호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346"/>
              </p:ext>
            </p:extLst>
          </p:nvPr>
        </p:nvGraphicFramePr>
        <p:xfrm>
          <a:off x="8199552" y="475521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63838F-8FCE-CFFD-89D6-9A8A03FE1D6C}"/>
              </a:ext>
            </a:extLst>
          </p:cNvPr>
          <p:cNvGrpSpPr/>
          <p:nvPr/>
        </p:nvGrpSpPr>
        <p:grpSpPr>
          <a:xfrm>
            <a:off x="7084193" y="5334331"/>
            <a:ext cx="1115358" cy="675308"/>
            <a:chOff x="7084194" y="5913451"/>
            <a:chExt cx="1115358" cy="675308"/>
          </a:xfrm>
        </p:grpSpPr>
        <p:sp>
          <p:nvSpPr>
            <p:cNvPr id="11" name="오른쪽 중괄호 10">
              <a:extLst>
                <a:ext uri="{FF2B5EF4-FFF2-40B4-BE49-F238E27FC236}">
                  <a16:creationId xmlns:a16="http://schemas.microsoft.com/office/drawing/2014/main" id="{D94A8222-2756-E1BE-F75E-17D4085D97EB}"/>
                </a:ext>
              </a:extLst>
            </p:cNvPr>
            <p:cNvSpPr/>
            <p:nvPr/>
          </p:nvSpPr>
          <p:spPr>
            <a:xfrm>
              <a:off x="7084194" y="6333422"/>
              <a:ext cx="398646" cy="255337"/>
            </a:xfrm>
            <a:prstGeom prst="righ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1DDE5F0-939A-120B-2DF5-3EDBF6CD8778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>
            <a:xfrm rot="10800000" flipH="1">
              <a:off x="7482839" y="5913451"/>
              <a:ext cx="716713" cy="547640"/>
            </a:xfrm>
            <a:prstGeom prst="bentConnector3">
              <a:avLst>
                <a:gd name="adj1" fmla="val -2462"/>
              </a:avLst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4854"/>
              </p:ext>
            </p:extLst>
          </p:nvPr>
        </p:nvGraphicFramePr>
        <p:xfrm>
          <a:off x="287570" y="1466347"/>
          <a:ext cx="5581584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6175"/>
              </p:ext>
            </p:extLst>
          </p:nvPr>
        </p:nvGraphicFramePr>
        <p:xfrm>
          <a:off x="8499107" y="1466346"/>
          <a:ext cx="3609474" cy="494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919"/>
              </p:ext>
            </p:extLst>
          </p:nvPr>
        </p:nvGraphicFramePr>
        <p:xfrm>
          <a:off x="6096000" y="1466346"/>
          <a:ext cx="2326105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326072" y="4534014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N  gray code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N ^ (N&gt;&gt;1) 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형에 넣을 때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0b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Ex) 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0b1100 // x=8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10950"/>
              </p:ext>
            </p:extLst>
          </p:nvPr>
        </p:nvGraphicFramePr>
        <p:xfrm>
          <a:off x="249691" y="1244848"/>
          <a:ext cx="582090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171450" indent="-171450" algn="l" defTabSz="914400" rtl="0" eaLnBrk="1" fontAlgn="base" latinLnBrk="1" hangingPunct="1">
                        <a:buFontTx/>
                        <a:buChar char="-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로드된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base" latinLnBrk="1" hangingPunct="1">
                        <a:buFontTx/>
                        <a:buChar char="-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Qualifier(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12087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~(n-1)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rightmost</a:t>
                      </a: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bit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&amp; Heap Memory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01500"/>
              </p:ext>
            </p:extLst>
          </p:nvPr>
        </p:nvGraphicFramePr>
        <p:xfrm>
          <a:off x="123824" y="948231"/>
          <a:ext cx="8635074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연속적인 메모리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(Contiguous memory)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할당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call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stack memory allocation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이라 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이전에 미리 정의되고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지역변수들은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 memory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할당되고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function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될 때 자동으로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미리 정의된 절차를 통해 수행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임시 메모리 할당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(Temporary memory allocation)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flush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할당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시간이 빠르지만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부족 문제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cache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친화적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brk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sbrk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system call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free function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관리됨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비연속적인 메모리 할당임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(cache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야기할 수 있음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(object)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생성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정보는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있어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안전하지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메모리 해제를 해야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stack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 해제를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안하면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누수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(memory leak),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조각화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(memory fragmentation)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249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43AED6-06ED-2558-AA0F-98F72A4B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68498"/>
              </p:ext>
            </p:extLst>
          </p:nvPr>
        </p:nvGraphicFramePr>
        <p:xfrm>
          <a:off x="3327265" y="4839768"/>
          <a:ext cx="2846758" cy="731520"/>
        </p:xfrm>
        <a:graphic>
          <a:graphicData uri="http://schemas.openxmlformats.org/drawingml/2006/table">
            <a:tbl>
              <a:tblPr/>
              <a:tblGrid>
                <a:gridCol w="2846758">
                  <a:extLst>
                    <a:ext uri="{9D8B030D-6E8A-4147-A177-3AD203B41FA5}">
                      <a16:colId xmlns:a16="http://schemas.microsoft.com/office/drawing/2014/main" val="213859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할당된 바이트 가져오기</a:t>
                      </a:r>
                      <a:endParaRPr 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 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 = new char[100];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("%d",_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msize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(a)/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(*a));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37734"/>
              </p:ext>
            </p:extLst>
          </p:nvPr>
        </p:nvGraphicFramePr>
        <p:xfrm>
          <a:off x="347848" y="1168344"/>
          <a:ext cx="94565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section,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section)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초기화 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section,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하지 않은 상태로 사용하지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저장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22344"/>
              </p:ext>
            </p:extLst>
          </p:nvPr>
        </p:nvGraphicFramePr>
        <p:xfrm>
          <a:off x="2929038" y="38460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23058</Words>
  <Application>Microsoft Office PowerPoint</Application>
  <PresentationFormat>와이드스크린</PresentationFormat>
  <Paragraphs>2957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298</cp:revision>
  <dcterms:created xsi:type="dcterms:W3CDTF">2023-11-29T11:04:36Z</dcterms:created>
  <dcterms:modified xsi:type="dcterms:W3CDTF">2024-05-08T11:21:46Z</dcterms:modified>
</cp:coreProperties>
</file>