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27" r:id="rId4"/>
    <p:sldId id="309" r:id="rId5"/>
    <p:sldId id="293" r:id="rId6"/>
    <p:sldId id="311" r:id="rId7"/>
    <p:sldId id="299" r:id="rId8"/>
    <p:sldId id="300" r:id="rId9"/>
    <p:sldId id="301" r:id="rId10"/>
    <p:sldId id="302" r:id="rId11"/>
    <p:sldId id="266" r:id="rId12"/>
    <p:sldId id="277" r:id="rId13"/>
    <p:sldId id="261" r:id="rId14"/>
    <p:sldId id="259" r:id="rId15"/>
    <p:sldId id="256" r:id="rId16"/>
    <p:sldId id="303" r:id="rId17"/>
    <p:sldId id="296" r:id="rId18"/>
    <p:sldId id="304" r:id="rId19"/>
    <p:sldId id="274" r:id="rId20"/>
    <p:sldId id="290" r:id="rId21"/>
    <p:sldId id="307" r:id="rId22"/>
    <p:sldId id="308" r:id="rId23"/>
    <p:sldId id="272" r:id="rId24"/>
    <p:sldId id="298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3" r:id="rId35"/>
    <p:sldId id="264" r:id="rId36"/>
    <p:sldId id="267" r:id="rId37"/>
    <p:sldId id="268" r:id="rId38"/>
    <p:sldId id="269" r:id="rId39"/>
    <p:sldId id="270" r:id="rId40"/>
    <p:sldId id="271" r:id="rId41"/>
    <p:sldId id="275" r:id="rId42"/>
    <p:sldId id="276" r:id="rId43"/>
    <p:sldId id="258" r:id="rId44"/>
    <p:sldId id="306" r:id="rId45"/>
    <p:sldId id="305" r:id="rId46"/>
    <p:sldId id="257" r:id="rId47"/>
    <p:sldId id="295" r:id="rId48"/>
    <p:sldId id="297" r:id="rId49"/>
    <p:sldId id="291" r:id="rId50"/>
    <p:sldId id="310" r:id="rId51"/>
    <p:sldId id="312" r:id="rId52"/>
    <p:sldId id="292" r:id="rId53"/>
    <p:sldId id="294" r:id="rId54"/>
    <p:sldId id="278" r:id="rId55"/>
    <p:sldId id="279" r:id="rId56"/>
    <p:sldId id="314" r:id="rId57"/>
    <p:sldId id="315" r:id="rId58"/>
    <p:sldId id="317" r:id="rId59"/>
    <p:sldId id="316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273" r:id="rId70"/>
    <p:sldId id="262" r:id="rId71"/>
    <p:sldId id="265" r:id="rId72"/>
    <p:sldId id="313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9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3597"/>
              </p:ext>
            </p:extLst>
          </p:nvPr>
        </p:nvGraphicFramePr>
        <p:xfrm>
          <a:off x="191557" y="971871"/>
          <a:ext cx="6827309" cy="194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일정한 시간 복잡도를 의미합니다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알고리즘의 실행 시간이 일정하게 유지되고 입력 크기에 의존하지 않는다는 의미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변수를 일정한 양으로 나누거나 곱하면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기하급수적으로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44633"/>
              </p:ext>
            </p:extLst>
          </p:nvPr>
        </p:nvGraphicFramePr>
        <p:xfrm>
          <a:off x="318067" y="2310797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47796"/>
              </p:ext>
            </p:extLst>
          </p:nvPr>
        </p:nvGraphicFramePr>
        <p:xfrm>
          <a:off x="318068" y="5334331"/>
          <a:ext cx="6881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10578"/>
              </p:ext>
            </p:extLst>
          </p:nvPr>
        </p:nvGraphicFramePr>
        <p:xfrm>
          <a:off x="8199553" y="533433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94A8222-2756-E1BE-F75E-17D4085D97EB}"/>
              </a:ext>
            </a:extLst>
          </p:cNvPr>
          <p:cNvSpPr/>
          <p:nvPr/>
        </p:nvSpPr>
        <p:spPr>
          <a:xfrm>
            <a:off x="7084194" y="6333422"/>
            <a:ext cx="398646" cy="255337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1DDE5F0-939A-120B-2DF5-3EDBF6CD8778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H="1">
            <a:off x="7482839" y="5913451"/>
            <a:ext cx="716713" cy="547640"/>
          </a:xfrm>
          <a:prstGeom prst="bentConnector3">
            <a:avLst>
              <a:gd name="adj1" fmla="val 38722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27096"/>
              </p:ext>
            </p:extLst>
          </p:nvPr>
        </p:nvGraphicFramePr>
        <p:xfrm>
          <a:off x="266700" y="1408887"/>
          <a:ext cx="962085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5119"/>
              </p:ext>
            </p:extLst>
          </p:nvPr>
        </p:nvGraphicFramePr>
        <p:xfrm>
          <a:off x="403224" y="1310851"/>
          <a:ext cx="5477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8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5DCDB-01B2-D6F5-5EF6-04AFB65A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0117"/>
              </p:ext>
            </p:extLst>
          </p:nvPr>
        </p:nvGraphicFramePr>
        <p:xfrm>
          <a:off x="403224" y="2988365"/>
          <a:ext cx="607457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인접한 부분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배열에서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n*(n+1)/2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(2, 3), (3, 4), (1, 2, 3),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42ACCC-497A-AAB1-3D90-4538E46828F5}"/>
              </a:ext>
            </a:extLst>
          </p:cNvPr>
          <p:cNvSpPr txBox="1"/>
          <p:nvPr/>
        </p:nvSpPr>
        <p:spPr>
          <a:xfrm>
            <a:off x="123824" y="2526700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B5B0-8F78-0946-6358-C82DE4C82051}"/>
              </a:ext>
            </a:extLst>
          </p:cNvPr>
          <p:cNvSpPr txBox="1"/>
          <p:nvPr/>
        </p:nvSpPr>
        <p:spPr>
          <a:xfrm>
            <a:off x="123826" y="3819043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Subsequence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017C95-07BD-70BD-C137-65327CBF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7229"/>
              </p:ext>
            </p:extLst>
          </p:nvPr>
        </p:nvGraphicFramePr>
        <p:xfrm>
          <a:off x="403225" y="4274623"/>
          <a:ext cx="88274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순서를 변경하지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요소를 제거하여 다른 시퀀스에서 파생될 수 있는 시퀀스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 있지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subsequence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(2^n-1)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(1, 3), (1, 4), (2, 3), (2, 4), (3, 4), (1, 2, 3), (1, 2, 4), (1, 3, 4),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917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22373</Words>
  <Application>Microsoft Office PowerPoint</Application>
  <PresentationFormat>와이드스크린</PresentationFormat>
  <Paragraphs>2885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283</cp:revision>
  <dcterms:created xsi:type="dcterms:W3CDTF">2023-11-29T11:04:36Z</dcterms:created>
  <dcterms:modified xsi:type="dcterms:W3CDTF">2024-01-09T13:35:34Z</dcterms:modified>
</cp:coreProperties>
</file>