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2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8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1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1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4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8F81-B94A-4D12-98E6-EB97F71D2F7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1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179154" y="864975"/>
            <a:ext cx="1343378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83444" y="823615"/>
            <a:ext cx="1343378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6574" y="2796751"/>
            <a:ext cx="2232341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4801" y="864975"/>
            <a:ext cx="1343378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2670" y="93911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AppFlow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1725" y="158574"/>
            <a:ext cx="25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Coordinator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958" y="128493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실행 시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초기 화면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진행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3032" y="939117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SplashFlow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14478" y="127335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스플레시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이동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여부 파악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4611" y="939117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LoginFlow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81899" y="128493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4611" y="2829703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TabDashBoardFlow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34611" y="3098975"/>
            <a:ext cx="18806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관련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탭바컨트롤러의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자체 화면 이동 등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04087" y="1308449"/>
            <a:ext cx="255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27393" y="1267862"/>
            <a:ext cx="886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2825579" y="1977082"/>
            <a:ext cx="1688757" cy="1375808"/>
          </a:xfrm>
          <a:prstGeom prst="bentConnector3">
            <a:avLst>
              <a:gd name="adj1" fmla="val 24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462223" y="1977081"/>
            <a:ext cx="0" cy="61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50843" y="3058015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이미 로그인 되어있는 경우</a:t>
            </a:r>
            <a:endParaRPr lang="en-US" altLang="ko-KR" sz="7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50957" y="1030739"/>
            <a:ext cx="10567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accent2">
                    <a:lumMod val="50000"/>
                  </a:schemeClr>
                </a:solidFill>
              </a:rPr>
              <a:t>로그인이</a:t>
            </a:r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 필요한 경우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62223" y="2065645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로그인 성공한 경우</a:t>
            </a:r>
            <a:endParaRPr lang="en-US" altLang="ko-KR" sz="7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혹은</a:t>
            </a:r>
            <a:endParaRPr lang="en-US" altLang="ko-KR" sz="7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둘러보기 클릭한 경우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19084" y="569420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770251" y="6849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HomeTabFlow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817539" y="103073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홈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19084" y="2593379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70251" y="2708881"/>
            <a:ext cx="119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MapTabFlow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17539" y="30546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지도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719084" y="1585598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770251" y="1701100"/>
            <a:ext cx="137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SearchTabFlow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817539" y="204691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검색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719084" y="3597198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770251" y="3712700"/>
            <a:ext cx="1223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FeedTabFlow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817539" y="405851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피드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719084" y="4635338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770251" y="4750840"/>
            <a:ext cx="134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ProfileTabFlow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817539" y="509665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지도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686192" y="4635338"/>
            <a:ext cx="2105191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737359" y="4750840"/>
            <a:ext cx="1643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ProfileSettingFlow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784647" y="509665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 지도 화면 관련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꺾인 연결선 57"/>
          <p:cNvCxnSpPr>
            <a:stCxn id="16" idx="3"/>
            <a:endCxn id="36" idx="1"/>
          </p:cNvCxnSpPr>
          <p:nvPr/>
        </p:nvCxnSpPr>
        <p:spPr>
          <a:xfrm flipV="1">
            <a:off x="6878915" y="1030739"/>
            <a:ext cx="840169" cy="2227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6" idx="3"/>
            <a:endCxn id="42" idx="1"/>
          </p:cNvCxnSpPr>
          <p:nvPr/>
        </p:nvCxnSpPr>
        <p:spPr>
          <a:xfrm flipV="1">
            <a:off x="6878915" y="2046917"/>
            <a:ext cx="840169" cy="1211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6" idx="3"/>
            <a:endCxn id="39" idx="1"/>
          </p:cNvCxnSpPr>
          <p:nvPr/>
        </p:nvCxnSpPr>
        <p:spPr>
          <a:xfrm flipV="1">
            <a:off x="6878915" y="3054698"/>
            <a:ext cx="840169" cy="203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6" idx="3"/>
            <a:endCxn id="45" idx="1"/>
          </p:cNvCxnSpPr>
          <p:nvPr/>
        </p:nvCxnSpPr>
        <p:spPr>
          <a:xfrm>
            <a:off x="6878915" y="3258070"/>
            <a:ext cx="840169" cy="800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6" idx="3"/>
            <a:endCxn id="51" idx="1"/>
          </p:cNvCxnSpPr>
          <p:nvPr/>
        </p:nvCxnSpPr>
        <p:spPr>
          <a:xfrm>
            <a:off x="6878915" y="3258070"/>
            <a:ext cx="840169" cy="1838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1" idx="2"/>
            <a:endCxn id="16" idx="2"/>
          </p:cNvCxnSpPr>
          <p:nvPr/>
        </p:nvCxnSpPr>
        <p:spPr>
          <a:xfrm rot="5400000" flipH="1">
            <a:off x="6247090" y="3235045"/>
            <a:ext cx="1838587" cy="2807277"/>
          </a:xfrm>
          <a:prstGeom prst="bentConnector3">
            <a:avLst>
              <a:gd name="adj1" fmla="val -57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99629" y="3316801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하단 탭 클릭 시</a:t>
            </a:r>
            <a:endParaRPr lang="en-US" altLang="ko-KR" sz="7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화면 이동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10479" y="5430803"/>
            <a:ext cx="15119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프로필 화면의 옵션 버튼 클릭 시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88621" y="5965004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accent2">
                    <a:lumMod val="50000"/>
                  </a:schemeClr>
                </a:solidFill>
              </a:rPr>
              <a:t>탭바</a:t>
            </a:r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 컨트롤러 </a:t>
            </a:r>
            <a:r>
              <a:rPr lang="en-US" altLang="ko-KR" sz="700" dirty="0" smtClean="0">
                <a:solidFill>
                  <a:schemeClr val="accent2">
                    <a:lumMod val="50000"/>
                  </a:schemeClr>
                </a:solidFill>
              </a:rPr>
              <a:t>-&gt; </a:t>
            </a:r>
            <a:r>
              <a:rPr lang="ko-KR" altLang="en-US" sz="700" dirty="0" err="1" smtClean="0">
                <a:solidFill>
                  <a:schemeClr val="accent2">
                    <a:lumMod val="50000"/>
                  </a:schemeClr>
                </a:solidFill>
              </a:rPr>
              <a:t>네비게이션</a:t>
            </a:r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sz="7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화면 이동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5235265" y="1977081"/>
            <a:ext cx="0" cy="61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20371" y="2169718"/>
            <a:ext cx="966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2">
                    <a:lumMod val="50000"/>
                  </a:schemeClr>
                </a:solidFill>
              </a:rPr>
              <a:t>로그인 필요한 경우</a:t>
            </a:r>
            <a:endParaRPr lang="ko-KR" alt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2" name="꺾인 연결선 81"/>
          <p:cNvCxnSpPr/>
          <p:nvPr/>
        </p:nvCxnSpPr>
        <p:spPr>
          <a:xfrm rot="16200000" flipH="1">
            <a:off x="7059628" y="2233039"/>
            <a:ext cx="1838587" cy="4976043"/>
          </a:xfrm>
          <a:prstGeom prst="bentConnector3">
            <a:avLst>
              <a:gd name="adj1" fmla="val 132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7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77" y="148279"/>
            <a:ext cx="198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MVVM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9606" y="749643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476" y="823785"/>
            <a:ext cx="149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SplashViewReactor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96073" y="1077785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9572" y="843009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49572" y="843009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UserUseCase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237492" y="82378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37492" y="823785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LocalRepository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243342" y="184353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43342" y="1843535"/>
            <a:ext cx="1497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FireBaseRepository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35281" y="871837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로그인 여부 체크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301057" y="1179391"/>
            <a:ext cx="78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9712" y="62862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자동 로그인 상태 체크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및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로컬 데이터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존재여부 체크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1808" y="1687062"/>
            <a:ext cx="1088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로컬 데이터 있을 경우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Firebase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내 유저 정보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가져오기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16" idx="1"/>
            <a:endCxn id="11" idx="2"/>
          </p:cNvCxnSpPr>
          <p:nvPr/>
        </p:nvCxnSpPr>
        <p:spPr>
          <a:xfrm rot="10800000">
            <a:off x="4395354" y="1543225"/>
            <a:ext cx="1847989" cy="650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5857" y="225908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유저 데이터를 통해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 비즈니스 </a:t>
            </a:r>
            <a:r>
              <a:rPr lang="ko-KR" altLang="en-US" sz="700" dirty="0" err="1" smtClean="0">
                <a:solidFill>
                  <a:schemeClr val="accent2"/>
                </a:solidFill>
              </a:rPr>
              <a:t>로직</a:t>
            </a:r>
            <a:r>
              <a:rPr lang="ko-KR" altLang="en-US" sz="700" dirty="0" smtClean="0">
                <a:solidFill>
                  <a:schemeClr val="accent2"/>
                </a:solidFill>
              </a:rPr>
              <a:t> 수행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504311" y="1293339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2476" y="130063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accent2"/>
                </a:solidFill>
              </a:rPr>
              <a:t>로직</a:t>
            </a:r>
            <a:r>
              <a:rPr lang="ko-KR" altLang="en-US" sz="700" dirty="0" smtClean="0">
                <a:solidFill>
                  <a:schemeClr val="accent2"/>
                </a:solidFill>
              </a:rPr>
              <a:t> 수행 결과 반환 후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accent2"/>
                </a:solidFill>
              </a:rPr>
              <a:t>Flow </a:t>
            </a:r>
            <a:r>
              <a:rPr lang="ko-KR" altLang="en-US" sz="700" dirty="0" smtClean="0">
                <a:solidFill>
                  <a:schemeClr val="accent2"/>
                </a:solidFill>
              </a:rPr>
              <a:t>실행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01368" y="3016966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69238" y="3091108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LoginViewReactor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487835" y="3345108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641334" y="2957400"/>
            <a:ext cx="1491562" cy="9190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641334" y="294557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KakaoUseCase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NaverUseCase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567007" y="2945573"/>
            <a:ext cx="1491562" cy="9430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67007" y="2957730"/>
            <a:ext cx="1352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KakaoRepository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NaverRepository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629081" y="2996355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SNS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로그인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버튼 클릭 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275023" y="3512618"/>
            <a:ext cx="1151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89168" y="3071427"/>
            <a:ext cx="1399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SNS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서드파티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로그인 진행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및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소셜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유저 데이터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(id)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가져오기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2496073" y="3560662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66416" y="3570379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accent2"/>
                </a:solidFill>
              </a:rPr>
              <a:t>로직</a:t>
            </a:r>
            <a:r>
              <a:rPr lang="ko-KR" altLang="en-US" sz="700" dirty="0" smtClean="0">
                <a:solidFill>
                  <a:schemeClr val="accent2"/>
                </a:solidFill>
              </a:rPr>
              <a:t> 수행 결과 반환 후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accent2"/>
                </a:solidFill>
              </a:rPr>
              <a:t>Flow </a:t>
            </a:r>
            <a:r>
              <a:rPr lang="ko-KR" altLang="en-US" sz="700" dirty="0" smtClean="0">
                <a:solidFill>
                  <a:schemeClr val="accent2"/>
                </a:solidFill>
              </a:rPr>
              <a:t>실행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16200000" flipH="1">
            <a:off x="5223578" y="1055373"/>
            <a:ext cx="537535" cy="15272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567007" y="4017703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67007" y="4017703"/>
            <a:ext cx="1497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FireBaseRepository</a:t>
            </a:r>
            <a:endParaRPr lang="ko-KR" altLang="en-US" sz="1200" dirty="0"/>
          </a:p>
        </p:txBody>
      </p:sp>
      <p:cxnSp>
        <p:nvCxnSpPr>
          <p:cNvPr id="60" name="꺾인 연결선 59"/>
          <p:cNvCxnSpPr/>
          <p:nvPr/>
        </p:nvCxnSpPr>
        <p:spPr>
          <a:xfrm>
            <a:off x="4653570" y="3888610"/>
            <a:ext cx="1913437" cy="345639"/>
          </a:xfrm>
          <a:prstGeom prst="bentConnector3">
            <a:avLst>
              <a:gd name="adj1" fmla="val -37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46139" y="3906653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Firebase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에 등록된 유저인지 체크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회원가입 된 유저인지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등록되어 있지 않으면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Firebase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유저리스트에 추가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꺾인 연결선 62"/>
          <p:cNvCxnSpPr/>
          <p:nvPr/>
        </p:nvCxnSpPr>
        <p:spPr>
          <a:xfrm rot="10800000">
            <a:off x="4066090" y="3884690"/>
            <a:ext cx="2476345" cy="7303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42168" y="4599188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accent2"/>
                </a:solidFill>
              </a:rPr>
              <a:t>Firebase</a:t>
            </a:r>
            <a:r>
              <a:rPr lang="ko-KR" altLang="en-US" sz="700" dirty="0" smtClean="0">
                <a:solidFill>
                  <a:schemeClr val="accent2"/>
                </a:solidFill>
              </a:rPr>
              <a:t>에 등록된 유저</a:t>
            </a:r>
            <a:r>
              <a:rPr lang="en-US" altLang="ko-KR" sz="700" dirty="0" smtClean="0">
                <a:solidFill>
                  <a:schemeClr val="accent2"/>
                </a:solidFill>
              </a:rPr>
              <a:t>(</a:t>
            </a:r>
            <a:r>
              <a:rPr lang="ko-KR" altLang="en-US" sz="700" dirty="0" err="1" smtClean="0">
                <a:solidFill>
                  <a:schemeClr val="accent2"/>
                </a:solidFill>
              </a:rPr>
              <a:t>회원가입된</a:t>
            </a:r>
            <a:r>
              <a:rPr lang="ko-KR" altLang="en-US" sz="700" dirty="0" smtClean="0">
                <a:solidFill>
                  <a:schemeClr val="accent2"/>
                </a:solidFill>
              </a:rPr>
              <a:t> 유저</a:t>
            </a:r>
            <a:r>
              <a:rPr lang="en-US" altLang="ko-KR" sz="700" dirty="0" smtClean="0">
                <a:solidFill>
                  <a:schemeClr val="accent2"/>
                </a:solidFill>
              </a:rPr>
              <a:t>)</a:t>
            </a:r>
            <a:r>
              <a:rPr lang="ko-KR" altLang="en-US" sz="700" dirty="0">
                <a:solidFill>
                  <a:schemeClr val="accent2"/>
                </a:solidFill>
              </a:rPr>
              <a:t>의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유저 정보 가져오기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567007" y="4937056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567007" y="4937056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LocalRepository</a:t>
            </a:r>
            <a:endParaRPr lang="ko-KR" altLang="en-US" sz="1200" dirty="0"/>
          </a:p>
        </p:txBody>
      </p:sp>
      <p:cxnSp>
        <p:nvCxnSpPr>
          <p:cNvPr id="73" name="꺾인 연결선 72"/>
          <p:cNvCxnSpPr/>
          <p:nvPr/>
        </p:nvCxnSpPr>
        <p:spPr>
          <a:xfrm>
            <a:off x="3901633" y="3877467"/>
            <a:ext cx="2650196" cy="1312564"/>
          </a:xfrm>
          <a:prstGeom prst="bentConnector3">
            <a:avLst>
              <a:gd name="adj1" fmla="val -37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32091" y="5208623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Firebase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에 등록된 유저 정보를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로컬데이터에 저장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꺾인 연결선 74"/>
          <p:cNvCxnSpPr/>
          <p:nvPr/>
        </p:nvCxnSpPr>
        <p:spPr>
          <a:xfrm rot="10800000">
            <a:off x="3740368" y="3887706"/>
            <a:ext cx="2806519" cy="16881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85440" y="5612314"/>
            <a:ext cx="1088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로그인 프로세스 완료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6156" y="11344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스플래시</a:t>
            </a:r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화면 내</a:t>
            </a:r>
            <a:endParaRPr lang="en-US" altLang="ko-KR" sz="9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55434" y="105505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유저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1068" y="338571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로그인 화면 내</a:t>
            </a:r>
            <a:endParaRPr lang="en-US" altLang="ko-KR" sz="9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94948" y="1068852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3200" y="2088588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Firebase 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통신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99898" y="3345720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SNS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소셜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93854" y="3400877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SNS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소셜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로그인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서드파티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93854" y="4260634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Firebase 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통신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29440" y="5190804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77" y="148279"/>
            <a:ext cx="198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MVVM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9606" y="749643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476" y="823785"/>
            <a:ext cx="1714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ProfileTabViewReactor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96073" y="1077785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9572" y="843009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49572" y="843009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UserUseCase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237492" y="82378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37492" y="823785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LocalRepository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243342" y="184353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43342" y="1843535"/>
            <a:ext cx="1497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FireBaseRepository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0567" y="871837"/>
            <a:ext cx="966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유저 정보 가져오기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301057" y="1179391"/>
            <a:ext cx="78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1710" y="856827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현재 로그인한 유저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를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로컬 데이터에서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1562" y="1660685"/>
            <a:ext cx="1218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로그인한 유저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Firebase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내 유저 조회 후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유저데이터 가져오기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16" idx="1"/>
            <a:endCxn id="11" idx="2"/>
          </p:cNvCxnSpPr>
          <p:nvPr/>
        </p:nvCxnSpPr>
        <p:spPr>
          <a:xfrm rot="10800000">
            <a:off x="4395354" y="1543225"/>
            <a:ext cx="1847989" cy="650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0357" y="2215005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유저 데이터를 통해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 비즈니스 </a:t>
            </a:r>
            <a:r>
              <a:rPr lang="ko-KR" altLang="en-US" sz="700" dirty="0" err="1" smtClean="0">
                <a:solidFill>
                  <a:schemeClr val="accent2"/>
                </a:solidFill>
              </a:rPr>
              <a:t>로직</a:t>
            </a:r>
            <a:r>
              <a:rPr lang="ko-KR" altLang="en-US" sz="700" dirty="0" smtClean="0">
                <a:solidFill>
                  <a:schemeClr val="accent2"/>
                </a:solidFill>
              </a:rPr>
              <a:t> 수행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504311" y="1293339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2476" y="130063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accent2"/>
                </a:solidFill>
              </a:rPr>
              <a:t>로직</a:t>
            </a:r>
            <a:r>
              <a:rPr lang="ko-KR" altLang="en-US" sz="700" dirty="0" smtClean="0">
                <a:solidFill>
                  <a:schemeClr val="accent2"/>
                </a:solidFill>
              </a:rPr>
              <a:t> 수행 결과 반환 후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프로필 정보 </a:t>
            </a:r>
            <a:r>
              <a:rPr lang="ko-KR" altLang="en-US" sz="700" dirty="0" err="1" smtClean="0">
                <a:solidFill>
                  <a:schemeClr val="accent2"/>
                </a:solidFill>
              </a:rPr>
              <a:t>세팅</a:t>
            </a:r>
            <a:endParaRPr lang="en-US" altLang="ko-KR" sz="700" dirty="0" smtClean="0">
              <a:solidFill>
                <a:schemeClr val="accent2"/>
              </a:solidFill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16200000" flipH="1">
            <a:off x="5223578" y="1055373"/>
            <a:ext cx="537535" cy="15272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584289" y="3240707"/>
            <a:ext cx="2163151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52160" y="3314849"/>
            <a:ext cx="1968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ProfileSettingViewReactor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899126" y="3568849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052625" y="3334073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52625" y="333407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UserUseCase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640545" y="3314849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640545" y="331484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LocalRepository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646395" y="4334599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646395" y="4334599"/>
            <a:ext cx="135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KakaoRepository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NaverRepository</a:t>
            </a:r>
            <a:endParaRPr lang="en-US" altLang="ko-KR" sz="1200" dirty="0" smtClean="0"/>
          </a:p>
          <a:p>
            <a:r>
              <a:rPr lang="en-US" altLang="ko-KR" sz="1200" dirty="0" err="1" smtClean="0"/>
              <a:t>LocalRepository</a:t>
            </a:r>
            <a:endParaRPr lang="ko-KR" altLang="en-US" sz="12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913620" y="336290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로그인 상태 조회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704110" y="3670455"/>
            <a:ext cx="78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38824" y="4157077"/>
            <a:ext cx="1601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로그아웃 버튼 클릭 시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로컬 데이터 단에서 유저 정보 삭제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서드파티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로그아웃 진행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49" idx="2"/>
          </p:cNvCxnSpPr>
          <p:nvPr/>
        </p:nvCxnSpPr>
        <p:spPr>
          <a:xfrm rot="10800000">
            <a:off x="4798407" y="4034289"/>
            <a:ext cx="1847989" cy="650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78663" y="4727318"/>
            <a:ext cx="1210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로그아웃 프로세스 완료  </a:t>
            </a:r>
            <a:endParaRPr lang="ko-KR" altLang="en-US" sz="700" dirty="0">
              <a:solidFill>
                <a:schemeClr val="accent2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2907364" y="3784403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87591" y="3791699"/>
            <a:ext cx="1056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로그인한 상태이면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로그아웃 버튼 추가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그렇지 않으면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로그아웃 버튼 없애기</a:t>
            </a:r>
            <a:endParaRPr lang="en-US" altLang="ko-KR" sz="700" dirty="0" smtClean="0">
              <a:solidFill>
                <a:schemeClr val="accent2"/>
              </a:solidFill>
            </a:endParaRPr>
          </a:p>
        </p:txBody>
      </p:sp>
      <p:cxnSp>
        <p:nvCxnSpPr>
          <p:cNvPr id="78" name="꺾인 연결선 77"/>
          <p:cNvCxnSpPr/>
          <p:nvPr/>
        </p:nvCxnSpPr>
        <p:spPr>
          <a:xfrm rot="16200000" flipH="1">
            <a:off x="5626631" y="3546437"/>
            <a:ext cx="537535" cy="15272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10621" y="3332661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로컬 데이터 단에서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유저 데이터 조회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5707182" y="3799049"/>
            <a:ext cx="757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6773" y="378860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로그인 상태 출력</a:t>
            </a:r>
            <a:endParaRPr lang="en-US" altLang="ko-KR" sz="700" dirty="0" smtClean="0">
              <a:solidFill>
                <a:schemeClr val="accent2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84289" y="5427440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52159" y="5501582"/>
            <a:ext cx="1591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MapTabViewReactor</a:t>
            </a:r>
            <a:endParaRPr lang="ko-KR" altLang="en-US" sz="1200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2470756" y="5755582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624255" y="5520806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24255" y="552080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MapUseCase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469221" y="5351922"/>
            <a:ext cx="10118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맵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로드 시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임의의 랜덤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marker </a:t>
            </a: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리스트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생성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2478994" y="5971136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496090" y="5978432"/>
            <a:ext cx="98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accent2"/>
                </a:solidFill>
              </a:rPr>
              <a:t>임의로 만들어진</a:t>
            </a:r>
            <a:endParaRPr lang="en-US" altLang="ko-KR" sz="7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accent2"/>
                </a:solidFill>
              </a:rPr>
              <a:t>Marker </a:t>
            </a:r>
            <a:r>
              <a:rPr lang="ko-KR" altLang="en-US" sz="700" dirty="0" smtClean="0">
                <a:solidFill>
                  <a:schemeClr val="accent2"/>
                </a:solidFill>
              </a:rPr>
              <a:t>리스트 반환</a:t>
            </a:r>
            <a:endParaRPr lang="en-US" altLang="ko-KR" sz="700" dirty="0" smtClean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6156" y="113442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컨트롤러 내</a:t>
            </a:r>
            <a:endParaRPr lang="en-US" altLang="ko-KR" sz="9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프로필 화면 탭의</a:t>
            </a:r>
            <a:r>
              <a:rPr lang="en-US" altLang="ko-KR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566" y="358361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프로필 화면 탭 내</a:t>
            </a:r>
            <a:endParaRPr lang="en-US" altLang="ko-KR" sz="9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옵션 화면의 </a:t>
            </a:r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4680" y="580162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탭바</a:t>
            </a:r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컨트롤러 내</a:t>
            </a:r>
            <a:endParaRPr lang="en-US" altLang="ko-KR" sz="9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지도 화면 탭의 </a:t>
            </a:r>
            <a:r>
              <a:rPr lang="ko-KR" altLang="en-US" sz="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55434" y="105505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유저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94948" y="1068852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43200" y="2088588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Firebase 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통신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78365" y="3548660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유저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07339" y="3548660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78194" y="572891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지도의 데이터 관련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29" y="148279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지도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9729" y="678737"/>
            <a:ext cx="2163151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7600" y="752879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MapTabViewController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37621" y="678737"/>
            <a:ext cx="2163151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80778" y="752879"/>
            <a:ext cx="211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ClusteringManager</a:t>
            </a:r>
            <a:r>
              <a:rPr lang="en-US" altLang="ko-KR" sz="1200" dirty="0" smtClean="0"/>
              <a:t> (</a:t>
            </a:r>
            <a:r>
              <a:rPr lang="ko-KR" altLang="en-US" sz="1200" dirty="0" err="1" smtClean="0"/>
              <a:t>싱글톤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90542" y="1017489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ClusteringManager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선언</a:t>
            </a:r>
            <a:endParaRPr lang="ko-KR" alt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7244" y="969379"/>
            <a:ext cx="1507134" cy="5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resetQuadTreeSetting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addMarkers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runClustering</a:t>
            </a:r>
            <a:endParaRPr lang="ko-KR" alt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1144" y="566152"/>
            <a:ext cx="1893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resetQuadTreeSetting</a:t>
            </a:r>
            <a:endParaRPr lang="en-US" altLang="ko-KR" sz="1200" dirty="0" smtClean="0"/>
          </a:p>
          <a:p>
            <a:r>
              <a:rPr lang="en-US" altLang="ko-KR" sz="9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클러스터링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세팅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값을 초기화</a:t>
            </a:r>
            <a:endParaRPr lang="en-US" altLang="ko-KR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 err="1" smtClean="0"/>
              <a:t>addMarkers</a:t>
            </a:r>
            <a:endParaRPr lang="en-US" altLang="ko-KR" sz="1200" dirty="0" smtClean="0"/>
          </a:p>
          <a:p>
            <a:r>
              <a:rPr lang="en-US" altLang="ko-KR" sz="9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클러스터링할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마커를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넣음</a:t>
            </a:r>
            <a:endParaRPr lang="en-US" altLang="ko-KR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/>
          </a:p>
          <a:p>
            <a:r>
              <a:rPr lang="en-US" altLang="ko-KR" sz="1200" dirty="0" err="1" smtClean="0"/>
              <a:t>runClustering</a:t>
            </a:r>
            <a:endParaRPr lang="en-US" altLang="ko-KR" sz="1200" dirty="0" smtClean="0"/>
          </a:p>
          <a:p>
            <a:r>
              <a:rPr lang="en-US" altLang="ko-KR" sz="9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세팅된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마커로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클러스터링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 진행</a:t>
            </a:r>
            <a:endParaRPr lang="en-US" altLang="ko-KR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 smtClean="0"/>
          </a:p>
        </p:txBody>
      </p:sp>
      <p:pic>
        <p:nvPicPr>
          <p:cNvPr id="14" name="Picture 2" descr="https://agostini.tech/wp-content/uploads/2017/02/Bounding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45" y="2476020"/>
            <a:ext cx="2996241" cy="27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6027" y="5354597"/>
            <a:ext cx="3063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디바이스 내 지도 상</a:t>
            </a:r>
            <a:endParaRPr lang="en-US" altLang="ko-KR" sz="1100" dirty="0" smtClean="0"/>
          </a:p>
          <a:p>
            <a:r>
              <a:rPr lang="ko-KR" altLang="en-US" sz="1100" dirty="0" smtClean="0"/>
              <a:t>위경도의 최솟값과 최댓값을 알아낸다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그러면 사각형 모양의 바운드박스가 생기는데</a:t>
            </a:r>
            <a:endParaRPr lang="en-US" altLang="ko-KR" sz="1100" dirty="0" smtClean="0"/>
          </a:p>
          <a:p>
            <a:r>
              <a:rPr lang="ko-KR" altLang="en-US" sz="1100" dirty="0" smtClean="0"/>
              <a:t>이 바운드 박스 내 </a:t>
            </a:r>
            <a:r>
              <a:rPr lang="ko-KR" altLang="en-US" sz="1100" dirty="0" err="1" smtClean="0"/>
              <a:t>마커만을</a:t>
            </a:r>
            <a:r>
              <a:rPr lang="ko-KR" altLang="en-US" sz="1100" dirty="0" smtClean="0"/>
              <a:t> 가져온다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6" name="Picture 2" descr="https://agostini.tech/wp-content/uploads/2017/02/BoundingBox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54" y="2476021"/>
            <a:ext cx="3207094" cy="27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08488" y="5346364"/>
            <a:ext cx="44710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바운드박스의 가로를 얼마나 나눌지를 설정 후</a:t>
            </a:r>
            <a:endParaRPr lang="en-US" altLang="ko-KR" sz="1100" dirty="0" smtClean="0"/>
          </a:p>
          <a:p>
            <a:r>
              <a:rPr lang="ko-KR" altLang="en-US" sz="1100" dirty="0" smtClean="0"/>
              <a:t>그 나눈 셀의 가로 길이를 구한다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전체 지도에 대해서 해당 가로 길이로 전체를 바둑판 형태로 나눈다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각 바둑판의 셀 중 현재 바운드 박스에 보여지는 셀들만을 가지고</a:t>
            </a:r>
            <a:endParaRPr lang="en-US" altLang="ko-KR" sz="1100" dirty="0" smtClean="0"/>
          </a:p>
          <a:p>
            <a:r>
              <a:rPr lang="ko-KR" altLang="en-US" sz="1100" dirty="0" smtClean="0"/>
              <a:t>각 셀에 해당하는 </a:t>
            </a:r>
            <a:r>
              <a:rPr lang="ko-KR" altLang="en-US" sz="1100" dirty="0" err="1" smtClean="0"/>
              <a:t>마커들로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쿼드트리</a:t>
            </a:r>
            <a:r>
              <a:rPr lang="ko-KR" altLang="en-US" sz="1100" dirty="0" smtClean="0"/>
              <a:t> 알고리즘을 적용시킨다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적용 후 나온 결과 값으로 </a:t>
            </a:r>
            <a:r>
              <a:rPr lang="ko-KR" altLang="en-US" sz="1100" dirty="0" err="1" smtClean="0"/>
              <a:t>클러스터링이</a:t>
            </a:r>
            <a:r>
              <a:rPr lang="ko-KR" altLang="en-US" sz="1100" dirty="0" smtClean="0"/>
              <a:t> 완성되며 결과를 도출한다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410" y="1925159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클러스터링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24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554</Words>
  <Application>Microsoft Office PowerPoint</Application>
  <PresentationFormat>와이드스크린</PresentationFormat>
  <Paragraphs>190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kovi</dc:creator>
  <cp:lastModifiedBy>kovi</cp:lastModifiedBy>
  <cp:revision>28</cp:revision>
  <dcterms:created xsi:type="dcterms:W3CDTF">2023-06-07T02:20:58Z</dcterms:created>
  <dcterms:modified xsi:type="dcterms:W3CDTF">2023-06-07T05:16:36Z</dcterms:modified>
</cp:coreProperties>
</file>