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3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B2A"/>
    <a:srgbClr val="F2F7F3"/>
    <a:srgbClr val="2AC561"/>
    <a:srgbClr val="00B93D"/>
    <a:srgbClr val="183B1B"/>
    <a:srgbClr val="255A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85162" autoAdjust="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6C6E9-38D5-482D-AB92-E130E905C26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A0845-2630-47CA-92C2-9D94404EA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6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정확도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표로 추가하기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A0845-2630-47CA-92C2-9D94404EA3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0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Validation</a:t>
            </a:r>
            <a:r>
              <a:rPr lang="ko-KR" altLang="en-US" baseline="0" dirty="0" smtClean="0"/>
              <a:t>에서 값 넣어서 정확도 및 분류 확인 </a:t>
            </a:r>
            <a:endParaRPr lang="en-US" altLang="ko-KR" baseline="0" dirty="0" smtClean="0"/>
          </a:p>
          <a:p>
            <a:r>
              <a:rPr lang="ko-KR" altLang="en-US" dirty="0" err="1" smtClean="0"/>
              <a:t>오분류표</a:t>
            </a:r>
            <a:r>
              <a:rPr lang="ko-KR" altLang="en-US" dirty="0" smtClean="0"/>
              <a:t> 삽입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A0845-2630-47CA-92C2-9D94404EA3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9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6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1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7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9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C7DA0-0302-4F34-AE06-E0DFF1B2542C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3BBA-4920-4811-AF65-1D3A3FB2C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9"/>
          <p:cNvSpPr txBox="1"/>
          <p:nvPr/>
        </p:nvSpPr>
        <p:spPr>
          <a:xfrm>
            <a:off x="380953" y="545497"/>
            <a:ext cx="110548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10 – fold </a:t>
            </a:r>
            <a:r>
              <a:rPr lang="ko-KR" altLang="en-US" sz="4000" dirty="0" err="1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교차검증</a:t>
            </a:r>
            <a:r>
              <a:rPr lang="ko-KR" altLang="en-US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 시</a:t>
            </a:r>
            <a:r>
              <a:rPr lang="en-US" altLang="ko-KR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 </a:t>
            </a:r>
            <a:r>
              <a:rPr lang="ko-KR" altLang="en-US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정확도 결과 비교</a:t>
            </a:r>
            <a:endParaRPr lang="en-US" altLang="ko-KR" sz="4000" dirty="0" smtClean="0">
              <a:solidFill>
                <a:srgbClr val="255A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KR Bold" pitchFamily="34" charset="0"/>
            </a:endParaRPr>
          </a:p>
        </p:txBody>
      </p:sp>
      <p:grpSp>
        <p:nvGrpSpPr>
          <p:cNvPr id="34" name="그룹 1003"/>
          <p:cNvGrpSpPr/>
          <p:nvPr/>
        </p:nvGrpSpPr>
        <p:grpSpPr>
          <a:xfrm>
            <a:off x="380953" y="461195"/>
            <a:ext cx="11428571" cy="19047"/>
            <a:chOff x="571429" y="585112"/>
            <a:chExt cx="17142857" cy="28571"/>
          </a:xfrm>
        </p:grpSpPr>
        <p:pic>
          <p:nvPicPr>
            <p:cNvPr id="35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585112"/>
              <a:ext cx="17142857" cy="28571"/>
            </a:xfrm>
            <a:prstGeom prst="rect">
              <a:avLst/>
            </a:prstGeom>
          </p:spPr>
        </p:pic>
      </p:grpSp>
      <p:sp>
        <p:nvSpPr>
          <p:cNvPr id="36" name="Object 13"/>
          <p:cNvSpPr txBox="1"/>
          <p:nvPr/>
        </p:nvSpPr>
        <p:spPr>
          <a:xfrm>
            <a:off x="469839" y="99774"/>
            <a:ext cx="2385172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smtClean="0">
                <a:solidFill>
                  <a:srgbClr val="255A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Bold" pitchFamily="34" charset="0"/>
              </a:rPr>
              <a:t>03. </a:t>
            </a:r>
            <a:r>
              <a:rPr lang="ko-KR" altLang="en-US" sz="1500" dirty="0" err="1" smtClean="0">
                <a:solidFill>
                  <a:srgbClr val="255A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Bold" pitchFamily="34" charset="0"/>
              </a:rPr>
              <a:t>머신러닝</a:t>
            </a:r>
            <a:endParaRPr lang="en-US" altLang="ko-KR" sz="1500" dirty="0" smtClean="0">
              <a:solidFill>
                <a:srgbClr val="255A2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oto Sans CJK KR Bold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1576972"/>
            <a:ext cx="5974081" cy="47625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235288" y="1576972"/>
            <a:ext cx="5574236" cy="4762500"/>
            <a:chOff x="6485684" y="1576972"/>
            <a:chExt cx="5323840" cy="47625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27"/>
            <a:stretch/>
          </p:blipFill>
          <p:spPr>
            <a:xfrm>
              <a:off x="6485684" y="1576972"/>
              <a:ext cx="5323840" cy="47625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94" t="20008" r="798" b="70819"/>
            <a:stretch/>
          </p:blipFill>
          <p:spPr>
            <a:xfrm>
              <a:off x="10657840" y="2565680"/>
              <a:ext cx="1026160" cy="436880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6981914" y="2565680"/>
            <a:ext cx="461473" cy="972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41735" y="5537675"/>
            <a:ext cx="273465" cy="229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8385" y="4871102"/>
            <a:ext cx="1202579" cy="1016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9"/>
          <p:cNvSpPr txBox="1"/>
          <p:nvPr/>
        </p:nvSpPr>
        <p:spPr>
          <a:xfrm>
            <a:off x="380953" y="545497"/>
            <a:ext cx="91188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 err="1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ExtraTree</a:t>
            </a:r>
            <a:r>
              <a:rPr lang="en-US" altLang="ko-KR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 Model </a:t>
            </a:r>
            <a:r>
              <a:rPr lang="ko-KR" altLang="en-US" sz="4000" dirty="0" smtClean="0">
                <a:solidFill>
                  <a:srgbClr val="255A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KR Bold" pitchFamily="34" charset="0"/>
              </a:rPr>
              <a:t>결과</a:t>
            </a:r>
            <a:endParaRPr lang="en-US" altLang="ko-KR" sz="4000" dirty="0" smtClean="0">
              <a:solidFill>
                <a:srgbClr val="255A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oto Sans CJK KR Bold" pitchFamily="34" charset="0"/>
            </a:endParaRPr>
          </a:p>
        </p:txBody>
      </p:sp>
      <p:grpSp>
        <p:nvGrpSpPr>
          <p:cNvPr id="9" name="그룹 1003"/>
          <p:cNvGrpSpPr/>
          <p:nvPr/>
        </p:nvGrpSpPr>
        <p:grpSpPr>
          <a:xfrm>
            <a:off x="380953" y="461195"/>
            <a:ext cx="11428571" cy="19047"/>
            <a:chOff x="571429" y="585112"/>
            <a:chExt cx="17142857" cy="28571"/>
          </a:xfrm>
        </p:grpSpPr>
        <p:pic>
          <p:nvPicPr>
            <p:cNvPr id="10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585112"/>
              <a:ext cx="17142857" cy="28571"/>
            </a:xfrm>
            <a:prstGeom prst="rect">
              <a:avLst/>
            </a:prstGeom>
          </p:spPr>
        </p:pic>
      </p:grpSp>
      <p:sp>
        <p:nvSpPr>
          <p:cNvPr id="11" name="Object 13"/>
          <p:cNvSpPr txBox="1"/>
          <p:nvPr/>
        </p:nvSpPr>
        <p:spPr>
          <a:xfrm>
            <a:off x="469839" y="99774"/>
            <a:ext cx="2385172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smtClean="0">
                <a:solidFill>
                  <a:srgbClr val="255A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Bold" pitchFamily="34" charset="0"/>
              </a:rPr>
              <a:t>03. </a:t>
            </a:r>
            <a:r>
              <a:rPr lang="ko-KR" altLang="en-US" sz="1500" dirty="0" err="1" smtClean="0">
                <a:solidFill>
                  <a:srgbClr val="255A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Bold" pitchFamily="34" charset="0"/>
              </a:rPr>
              <a:t>머신러닝</a:t>
            </a:r>
            <a:endParaRPr lang="en-US" altLang="ko-KR" sz="1500" dirty="0" smtClean="0">
              <a:solidFill>
                <a:srgbClr val="255A2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oto Sans CJK KR Bold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3" y="1318638"/>
            <a:ext cx="6822831" cy="5117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573" y="2216092"/>
            <a:ext cx="4947111" cy="356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57184" y="2887158"/>
            <a:ext cx="4762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모델명 </a:t>
            </a:r>
            <a:r>
              <a:rPr lang="en-US" altLang="ko-KR" sz="2400" b="1" dirty="0" smtClean="0"/>
              <a:t>: Extra Trees Classifier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훈련 정확도 </a:t>
            </a:r>
            <a:r>
              <a:rPr lang="en-US" altLang="ko-KR" sz="2400" b="1" dirty="0" smtClean="0"/>
              <a:t>: 99%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테스트 정확도 </a:t>
            </a:r>
            <a:r>
              <a:rPr lang="en-US" altLang="ko-KR" sz="2400" b="1" dirty="0" smtClean="0"/>
              <a:t>: 92%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검증 데이터 정확도 </a:t>
            </a:r>
            <a:r>
              <a:rPr lang="en-US" altLang="ko-KR" sz="2400" b="1" dirty="0" smtClean="0"/>
              <a:t>: 91%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31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53</Words>
  <Application>Microsoft Office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CJK KR Bold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74</cp:revision>
  <dcterms:created xsi:type="dcterms:W3CDTF">2023-08-24T05:20:04Z</dcterms:created>
  <dcterms:modified xsi:type="dcterms:W3CDTF">2023-08-27T03:10:48Z</dcterms:modified>
</cp:coreProperties>
</file>