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039D5-C5B5-002C-79C0-C598080D3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3400F-A63C-BE39-3DFB-D3138251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06491-A145-01F7-3B7D-B825192C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DEC64-2661-872D-5B24-4FC464D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A9AFD-4ACB-7196-711D-25A4C38F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3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99F7-1A9F-4D0D-BEF0-70E51E18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A52C4-7A10-E748-07AE-62C92DAA0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6E5C2-FB13-1316-F674-B82554E8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B669A-6452-C010-EC6B-858E24C0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2CEDF-8E93-1CFC-B6BE-ABF31EE8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3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549CE-FB57-B737-C5D1-94DBC8A12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92409-823D-F230-1687-05BDDDC8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832BD-C82C-6CBD-1449-0C76A6BA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6B547-7BDA-DBAC-2464-50263362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FEFA0-9D4A-7042-9C21-47A931AA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0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54598-FC6B-4DEA-2706-83A801BA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2B310-C9C8-05AC-B17F-BF7133A3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D148C-DFAB-88AE-0875-01F1FD8F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25EE-0F22-E03A-9FEE-A83D4F02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68320-EAA4-A8F3-7437-0CF7CD99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9D49F-330A-0071-4A41-21EF0D39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0982-E0C2-B588-A581-A03AF45A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AB4C2-2AFB-C087-6F4E-789A3788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0E215-2490-0F65-6876-41091159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FE52D-68F8-36D5-6414-CE96B619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5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4FC74-4AE0-7642-4F84-AA723A82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737EA-B337-0137-CC69-EEDD22D67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49905-D3A5-653A-40A6-8C798FD0A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FF2EB-F34C-D180-0525-EE06D7F0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80E69-A301-25B1-DF7B-23060E6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E7EA3-EE84-CB9C-AB62-C06B83C9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6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98A8E-B3E6-0008-D49B-8AF32002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C417B-18BB-3D3F-72AB-CB8A2A1B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9D138-758F-14A2-D43B-D973A8D6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6B49B-666B-24A7-6294-0913F4EBF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45883-657D-7C26-E419-5FBB40409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C7C0D1-32BF-7496-03EA-651A6631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0C9E9-7012-3597-9416-D1ACC81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C90B4-7C76-404F-FC1B-E8F21E1F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A1AFF-383B-5809-28CA-01EA4BFB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16969-825C-D84D-4D61-B187E662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0295-A5D1-49C1-E3BB-6A70DF41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D8208-B811-15E0-4EC1-A9B297AC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57C379-9F1B-9552-471D-044C449A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3F0EC5-F3B3-F79F-7D10-4EDCE76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181308-B1E1-E918-D9BE-23E0F682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205AE-F150-5A10-843B-A9D6C3EC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EED62-345E-42FA-5028-1746562D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9FF13-7ACB-710D-DE89-E2B9DA03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89B1B-52C0-8222-27AE-91DAD158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876FC-D4BF-655D-524B-B20D4C3F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740F4-29E6-0F3E-8745-0CD691D7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7898A-AB3C-4B43-5823-E3002D0A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FBB44-E704-7441-1390-9D1E3EC28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654D0-0CCF-1FB6-99E8-1B519EAC1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407A3-D8AD-6DD5-050D-F2888638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F8150-35D9-8914-2D8D-ADD807FE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D160B-E5E9-8E30-380C-E694296C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F0F84A-DCD4-0E0D-1C96-8C45DE6B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DDC37-471A-A8FD-306A-B0F2F9AA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C08AF-49AB-6472-B84B-3215EAE04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3C44-62FF-46DF-A2D8-431364F9AB6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6D91-447B-AAF5-B638-ABB428302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555FD-048C-C76A-9F37-8B6DE7709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199-54D1-49D9-B13D-D7A8E47B7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E2AF7AE-F299-A8B5-227B-1F53F08B1B0B}"/>
              </a:ext>
            </a:extLst>
          </p:cNvPr>
          <p:cNvGrpSpPr/>
          <p:nvPr/>
        </p:nvGrpSpPr>
        <p:grpSpPr>
          <a:xfrm>
            <a:off x="397533" y="1362269"/>
            <a:ext cx="11559174" cy="4133462"/>
            <a:chOff x="397533" y="1362269"/>
            <a:chExt cx="11559174" cy="41334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F998C0-515D-4400-BBE8-02088B2E0C0A}"/>
                </a:ext>
              </a:extLst>
            </p:cNvPr>
            <p:cNvSpPr/>
            <p:nvPr/>
          </p:nvSpPr>
          <p:spPr>
            <a:xfrm>
              <a:off x="397533" y="1362270"/>
              <a:ext cx="2295334" cy="4133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Eye gaze</a:t>
              </a:r>
              <a:r>
                <a:rPr lang="ko-KR" altLang="en-US" dirty="0"/>
                <a:t>를 이용하여 렌즈에 있는 녹화 버튼을 응시하면 몇 초 전의 녹화시작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해당 녹화의 몇 초 전의 영상을 캡처하는데 있어서는 캐시데이터에 저장하고 가득 찬다면 뒷부분부터 </a:t>
              </a:r>
              <a:r>
                <a:rPr lang="ko-KR" altLang="en-US" dirty="0" err="1"/>
                <a:t>삭제시켜</a:t>
              </a:r>
              <a:r>
                <a:rPr lang="ko-KR" altLang="en-US" dirty="0"/>
                <a:t> 나가도록 함</a:t>
              </a:r>
              <a:r>
                <a:rPr lang="en-US" altLang="ko-KR" dirty="0"/>
                <a:t>.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5F4A93-2815-73F9-E884-677ECFA1D1C2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2692867" y="3429001"/>
              <a:ext cx="20385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667DA8-6328-ACA1-2BBD-0E8A92555ECE}"/>
                </a:ext>
              </a:extLst>
            </p:cNvPr>
            <p:cNvSpPr/>
            <p:nvPr/>
          </p:nvSpPr>
          <p:spPr>
            <a:xfrm>
              <a:off x="4731391" y="1362270"/>
              <a:ext cx="2593396" cy="4133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영상의 촬영이 끝난 후에는 해당 영상을 저장할 때 다른 추가적인 메타 데이터도 같이 저장할지도 생각해야 함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CCCD43-17A2-2B6C-FB25-A35A347D2CE0}"/>
                </a:ext>
              </a:extLst>
            </p:cNvPr>
            <p:cNvSpPr/>
            <p:nvPr/>
          </p:nvSpPr>
          <p:spPr>
            <a:xfrm>
              <a:off x="9363311" y="1362269"/>
              <a:ext cx="2593396" cy="4133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AutoNum type="arabicParenR"/>
              </a:pPr>
              <a:r>
                <a:rPr lang="ko-KR" altLang="en-US" dirty="0"/>
                <a:t>렌더링을 </a:t>
              </a:r>
              <a:r>
                <a:rPr lang="en-US" altLang="ko-KR" dirty="0"/>
                <a:t>2d </a:t>
              </a:r>
              <a:r>
                <a:rPr lang="ko-KR" altLang="en-US" dirty="0"/>
                <a:t>비디오를 </a:t>
              </a:r>
              <a:r>
                <a:rPr lang="en-US" altLang="ko-KR" dirty="0"/>
                <a:t>3d</a:t>
              </a:r>
              <a:r>
                <a:rPr lang="ko-KR" altLang="en-US" dirty="0"/>
                <a:t>처럼 보여지게 끔 하거나</a:t>
              </a:r>
              <a:r>
                <a:rPr lang="en-US" altLang="ko-KR" dirty="0"/>
                <a:t>. https://youtu.be/WBRnQRa4Sr0</a:t>
              </a:r>
            </a:p>
            <a:p>
              <a:pPr marL="342900" indent="-342900" algn="ctr">
                <a:buAutoNum type="arabicParenR"/>
              </a:pPr>
              <a:endParaRPr lang="en-US" altLang="ko-KR" dirty="0"/>
            </a:p>
            <a:p>
              <a:pPr marL="342900" indent="-342900" algn="ctr">
                <a:buAutoNum type="arabicParenR"/>
              </a:pPr>
              <a:r>
                <a:rPr lang="en-US" altLang="ko-KR" dirty="0"/>
                <a:t>Object </a:t>
              </a:r>
              <a:r>
                <a:rPr lang="ko-KR" altLang="en-US" dirty="0"/>
                <a:t>분할과 시각화를 위해 딥러닝 모델을 쓴다 거나</a:t>
              </a:r>
              <a:r>
                <a:rPr lang="en-US" altLang="ko-KR" dirty="0"/>
                <a:t>.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1E422A5-7BF0-EA50-E0D3-2B22A43A417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 flipV="1">
              <a:off x="7324787" y="3429000"/>
              <a:ext cx="20385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A288-666D-FFFB-AAB0-581F6BFB60C9}"/>
              </a:ext>
            </a:extLst>
          </p:cNvPr>
          <p:cNvGrpSpPr/>
          <p:nvPr/>
        </p:nvGrpSpPr>
        <p:grpSpPr>
          <a:xfrm>
            <a:off x="292340" y="1062698"/>
            <a:ext cx="5506881" cy="4732604"/>
            <a:chOff x="2121140" y="1155031"/>
            <a:chExt cx="5506881" cy="47326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4906FC1-089C-ED0E-E041-4BDDAA646BB6}"/>
                </a:ext>
              </a:extLst>
            </p:cNvPr>
            <p:cNvSpPr/>
            <p:nvPr/>
          </p:nvSpPr>
          <p:spPr>
            <a:xfrm>
              <a:off x="5638800" y="433136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9113581-890A-C245-FAA7-4D2BDA2D92ED}"/>
                </a:ext>
              </a:extLst>
            </p:cNvPr>
            <p:cNvSpPr/>
            <p:nvPr/>
          </p:nvSpPr>
          <p:spPr>
            <a:xfrm>
              <a:off x="2374231" y="313623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1E08DA-F447-DE33-91C6-62B099AAE123}"/>
                </a:ext>
              </a:extLst>
            </p:cNvPr>
            <p:cNvSpPr/>
            <p:nvPr/>
          </p:nvSpPr>
          <p:spPr>
            <a:xfrm>
              <a:off x="4563978" y="1155031"/>
              <a:ext cx="3064043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동영상</a:t>
              </a:r>
              <a:endParaRPr lang="en-US" altLang="ko-K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4D6EB6-21AC-4860-6658-0A18522A9754}"/>
                </a:ext>
              </a:extLst>
            </p:cNvPr>
            <p:cNvSpPr txBox="1"/>
            <p:nvPr/>
          </p:nvSpPr>
          <p:spPr>
            <a:xfrm>
              <a:off x="5385709" y="551830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그때의 위치</a:t>
              </a:r>
              <a:endParaRPr lang="en-US" alt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04184C-B5AE-C7CF-F982-24093E9A5A1A}"/>
                </a:ext>
              </a:extLst>
            </p:cNvPr>
            <p:cNvSpPr txBox="1"/>
            <p:nvPr/>
          </p:nvSpPr>
          <p:spPr>
            <a:xfrm>
              <a:off x="2121140" y="260647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미래의 위치</a:t>
              </a:r>
              <a:endParaRPr lang="en-US" altLang="ko-K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080F18-FE5B-CD8D-D6DB-881138419E74}"/>
              </a:ext>
            </a:extLst>
          </p:cNvPr>
          <p:cNvSpPr txBox="1"/>
          <p:nvPr/>
        </p:nvSpPr>
        <p:spPr>
          <a:xfrm>
            <a:off x="545431" y="4697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7306D-1A11-EF08-1FEF-C5E7F85AEC47}"/>
              </a:ext>
            </a:extLst>
          </p:cNvPr>
          <p:cNvSpPr txBox="1"/>
          <p:nvPr/>
        </p:nvSpPr>
        <p:spPr>
          <a:xfrm>
            <a:off x="6551802" y="4697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모델 13" descr="Dodecahedron">
                <a:extLst>
                  <a:ext uri="{FF2B5EF4-FFF2-40B4-BE49-F238E27FC236}">
                    <a16:creationId xmlns:a16="http://schemas.microsoft.com/office/drawing/2014/main" id="{F8A63EAF-5751-B7E6-B7B9-58C6BEF86A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1719263"/>
                  </p:ext>
                </p:extLst>
              </p:nvPr>
            </p:nvGraphicFramePr>
            <p:xfrm>
              <a:off x="8515082" y="2206352"/>
              <a:ext cx="2178723" cy="221677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78723" cy="2216778"/>
                    </a:xfrm>
                    <a:prstGeom prst="rect">
                      <a:avLst/>
                    </a:prstGeom>
                  </am3d:spPr>
                  <am3d:camera>
                    <am3d:pos x="0" y="0" z="752435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213326" ay="1041628" az="-3763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058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모델 13" descr="Dodecahedron">
                <a:extLst>
                  <a:ext uri="{FF2B5EF4-FFF2-40B4-BE49-F238E27FC236}">
                    <a16:creationId xmlns:a16="http://schemas.microsoft.com/office/drawing/2014/main" id="{F8A63EAF-5751-B7E6-B7B9-58C6BEF86A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5082" y="2206352"/>
                <a:ext cx="2178723" cy="22167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0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박성훈</dc:creator>
  <cp:lastModifiedBy>박성훈</cp:lastModifiedBy>
  <cp:revision>9</cp:revision>
  <dcterms:created xsi:type="dcterms:W3CDTF">2023-07-04T06:24:16Z</dcterms:created>
  <dcterms:modified xsi:type="dcterms:W3CDTF">2023-07-07T04:55:07Z</dcterms:modified>
</cp:coreProperties>
</file>