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3" d="100"/>
          <a:sy n="53" d="100"/>
        </p:scale>
        <p:origin x="68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8B35E-8F19-A43B-9877-5D36B8A0A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26C4F3-32C1-A2F5-C194-26173293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2D532-C4E9-AADF-45DA-D7443F2B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761A-7755-4079-989A-F3377777A45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5716D-C0C8-39CF-F145-41EDECBC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2DD67-EE1A-8CFB-FE09-04E33BCD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1D45-9158-4D39-A304-400C4A05F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63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3CBD-F8E6-8738-B11F-E541473F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72F892-8E66-881A-D936-BFCD2C71E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CFFFB-C045-12A1-4519-A5DBE5EB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761A-7755-4079-989A-F3377777A45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CBEE5-A802-B436-783C-00496756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0BC9D-B0B1-CA5B-F051-CF1AB210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1D45-9158-4D39-A304-400C4A05F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8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17CB7E-72F6-D8C8-68A1-4D1F4259A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5364E3-22E8-0EE5-CC1E-3C543466D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BE9D9-93C9-445D-051A-2B90635D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761A-7755-4079-989A-F3377777A45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025AC-E33F-6D67-C1C2-4F850618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AACDF-1D45-424C-6209-30DA0F92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1D45-9158-4D39-A304-400C4A05F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6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4A613-63F2-D12C-0561-73F5B7A8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7D467-5F7C-0712-C057-56C485A88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CEE0A-FD17-2A57-824F-92997CC9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761A-7755-4079-989A-F3377777A45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475C0-D271-028D-252C-7D35970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1BA78-F530-311E-F836-BFCEB686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1D45-9158-4D39-A304-400C4A05F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36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3C3D8-5E80-D2E3-ED08-73D0E6B9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366DB1-0536-4205-F6E5-8ECF8A389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33001-3938-F4EF-A9C1-2387299F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761A-7755-4079-989A-F3377777A45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CF740-2449-53DF-5426-6BEC7FAF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C25FE-6B9D-4866-0890-CC80FF4E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1D45-9158-4D39-A304-400C4A05F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3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2BE43-AAF7-2D76-D9E5-678C586A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16F94-C14A-9ED0-5D4E-FBF0F2D06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882C45-15D6-554C-FCA8-47E4265FE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022A7C-39B9-DADE-0301-6A8D79CA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761A-7755-4079-989A-F3377777A45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EF2DE3-62C5-7CAC-A8CC-59AF5C40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DD9D2-B310-6DE7-D649-0AEDE249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1D45-9158-4D39-A304-400C4A05F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61015-39D5-0A49-E664-19CF4C4A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400D73-C2AD-6769-EF21-094599124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FC5AF5-9DE7-EB0B-8103-80CC17B55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3488D9-7528-AF03-EAFE-983A07CCC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10D121-8074-3B6F-C2D8-D793BB3F1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467DA7-5121-BF15-9867-4365CE44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761A-7755-4079-989A-F3377777A45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944B12-F5E5-9B4E-8982-6CF75031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2E0FAF-9CC9-E82B-74FC-3AE181F1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1D45-9158-4D39-A304-400C4A05F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95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B9045-6722-611D-CF32-D560705F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2DCE9E-A9DE-E9C7-F8C2-C4BE9053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761A-7755-4079-989A-F3377777A45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6D4C8B-08B0-C504-F704-B60518FB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C232F5-7328-9F8D-506B-95E36D4A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1D45-9158-4D39-A304-400C4A05F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85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76070D-2A87-07B2-5956-B0B04DAC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761A-7755-4079-989A-F3377777A45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6B1113-E734-397B-E74B-808BEF9B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EA11A1-0DC6-19F1-AE1D-10A5FB99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1D45-9158-4D39-A304-400C4A05F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9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09563-D700-1D80-0281-31D645E9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E3ED1-8A11-CC2C-CAEC-A7EBC493E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6D59DD-13B0-CB29-6AAD-F66C11374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5C6167-6D63-03B0-80EA-1842FB5B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761A-7755-4079-989A-F3377777A45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D943A0-6DC6-EF49-269D-120410BB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873DDE-8DB2-54AA-6125-DA3AFF13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1D45-9158-4D39-A304-400C4A05F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94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2E840-5086-DED0-E874-CA3F07BE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625652-94F8-537D-844F-ECB0ADEEC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679E1-A74F-6F9D-62E8-3A1C1C80D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EECCA3-55A7-2911-2085-B0E09AC2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761A-7755-4079-989A-F3377777A45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A618F2-128E-E709-D7FD-07936608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34071C-05DB-6E4E-8890-4B62FCA2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1D45-9158-4D39-A304-400C4A05F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6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52C80C-E501-5453-5B8B-09FFD160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2E839-2E2E-0E50-5D18-28EB91559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C0930-CD2F-3A59-3FB5-6D85C8CAA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1761A-7755-4079-989A-F3377777A45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2174E-FB95-FEAB-5DC0-9BADA836A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41680-5F63-391D-D9E9-6DBC855F9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F1D45-9158-4D39-A304-400C4A05F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2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DD2176-FC57-2F44-BF33-D8672E8C584E}"/>
              </a:ext>
            </a:extLst>
          </p:cNvPr>
          <p:cNvSpPr/>
          <p:nvPr/>
        </p:nvSpPr>
        <p:spPr>
          <a:xfrm>
            <a:off x="2143125" y="1514475"/>
            <a:ext cx="7398698" cy="43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6C840-31B4-30F2-8554-40E8904DBE3C}"/>
              </a:ext>
            </a:extLst>
          </p:cNvPr>
          <p:cNvSpPr txBox="1"/>
          <p:nvPr/>
        </p:nvSpPr>
        <p:spPr>
          <a:xfrm>
            <a:off x="2333501" y="1781299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윈도우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C70D2D-CA43-A6A3-5A65-DBD99998DCBF}"/>
              </a:ext>
            </a:extLst>
          </p:cNvPr>
          <p:cNvSpPr/>
          <p:nvPr/>
        </p:nvSpPr>
        <p:spPr>
          <a:xfrm>
            <a:off x="3277590" y="2962894"/>
            <a:ext cx="2309750" cy="182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A926F4-D1F2-DECD-6032-35702AFA6C1E}"/>
              </a:ext>
            </a:extLst>
          </p:cNvPr>
          <p:cNvSpPr/>
          <p:nvPr/>
        </p:nvSpPr>
        <p:spPr>
          <a:xfrm>
            <a:off x="6309756" y="2962894"/>
            <a:ext cx="2309750" cy="182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D73C93-5899-926C-2856-C1CE0E2A56E8}"/>
              </a:ext>
            </a:extLst>
          </p:cNvPr>
          <p:cNvSpPr txBox="1"/>
          <p:nvPr/>
        </p:nvSpPr>
        <p:spPr>
          <a:xfrm>
            <a:off x="3206337" y="2547258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가상머신 </a:t>
            </a:r>
            <a:r>
              <a:rPr lang="en-US" altLang="ko-KR" dirty="0"/>
              <a:t>ex) VM1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D3A0D-6113-97BC-A5F1-64C5660DFB6E}"/>
              </a:ext>
            </a:extLst>
          </p:cNvPr>
          <p:cNvSpPr txBox="1"/>
          <p:nvPr/>
        </p:nvSpPr>
        <p:spPr>
          <a:xfrm>
            <a:off x="6196939" y="2545280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가상머신 </a:t>
            </a:r>
            <a:r>
              <a:rPr lang="en-US" altLang="ko-KR" dirty="0"/>
              <a:t>ex) VM2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F919C-6673-4DB0-7645-60B21500469C}"/>
              </a:ext>
            </a:extLst>
          </p:cNvPr>
          <p:cNvSpPr txBox="1"/>
          <p:nvPr/>
        </p:nvSpPr>
        <p:spPr>
          <a:xfrm>
            <a:off x="3942608" y="3663538"/>
            <a:ext cx="108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우분투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25281-FCB2-1EB5-41A8-6CDE7705F7E6}"/>
              </a:ext>
            </a:extLst>
          </p:cNvPr>
          <p:cNvSpPr txBox="1"/>
          <p:nvPr/>
        </p:nvSpPr>
        <p:spPr>
          <a:xfrm>
            <a:off x="6879771" y="3663538"/>
            <a:ext cx="9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윈도우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089280-4B51-2E75-F66B-B5F76302BEC5}"/>
              </a:ext>
            </a:extLst>
          </p:cNvPr>
          <p:cNvSpPr txBox="1"/>
          <p:nvPr/>
        </p:nvSpPr>
        <p:spPr>
          <a:xfrm>
            <a:off x="4659085" y="1705723"/>
            <a:ext cx="185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VM ware</a:t>
            </a:r>
          </a:p>
          <a:p>
            <a:r>
              <a:rPr lang="en-US" altLang="ko-KR" dirty="0"/>
              <a:t>Virtual Box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F1C08A1-7654-6E52-D595-27CDC7EA4458}"/>
              </a:ext>
            </a:extLst>
          </p:cNvPr>
          <p:cNvCxnSpPr/>
          <p:nvPr/>
        </p:nvCxnSpPr>
        <p:spPr>
          <a:xfrm flipV="1">
            <a:off x="3740727" y="2210008"/>
            <a:ext cx="819398" cy="33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33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915548-3791-CBD8-53ED-E2CC223560AE}"/>
              </a:ext>
            </a:extLst>
          </p:cNvPr>
          <p:cNvSpPr/>
          <p:nvPr/>
        </p:nvSpPr>
        <p:spPr>
          <a:xfrm>
            <a:off x="2000992" y="1573481"/>
            <a:ext cx="6572992" cy="3841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9BB31-DF95-D28D-8694-616FCB15C66E}"/>
              </a:ext>
            </a:extLst>
          </p:cNvPr>
          <p:cNvSpPr txBox="1"/>
          <p:nvPr/>
        </p:nvSpPr>
        <p:spPr>
          <a:xfrm>
            <a:off x="2594758" y="1858488"/>
            <a:ext cx="419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우분투 </a:t>
            </a:r>
            <a:r>
              <a:rPr lang="en-US" altLang="ko-KR" dirty="0"/>
              <a:t>, </a:t>
            </a:r>
            <a:r>
              <a:rPr lang="ko-KR" altLang="en-US" dirty="0"/>
              <a:t>안드로이드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DD22D6-4CBA-5E7C-63D3-57074D9D3AE5}"/>
              </a:ext>
            </a:extLst>
          </p:cNvPr>
          <p:cNvSpPr/>
          <p:nvPr/>
        </p:nvSpPr>
        <p:spPr>
          <a:xfrm>
            <a:off x="3402281" y="3372592"/>
            <a:ext cx="2749137" cy="1425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32B79-96AD-CB57-F167-AF2ED48CE175}"/>
              </a:ext>
            </a:extLst>
          </p:cNvPr>
          <p:cNvSpPr txBox="1"/>
          <p:nvPr/>
        </p:nvSpPr>
        <p:spPr>
          <a:xfrm>
            <a:off x="3446813" y="3429000"/>
            <a:ext cx="1974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      리눅스</a:t>
            </a:r>
          </a:p>
        </p:txBody>
      </p:sp>
    </p:spTree>
    <p:extLst>
      <p:ext uri="{BB962C8B-B14F-4D97-AF65-F5344CB8AC3E}">
        <p14:creationId xmlns:p14="http://schemas.microsoft.com/office/powerpoint/2010/main" val="399900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0C0AA9-7358-A25F-5700-B82BE1E8F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99" y="1490979"/>
            <a:ext cx="9116697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3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36076A-E380-0DE1-165B-8EBD1B093BAE}"/>
              </a:ext>
            </a:extLst>
          </p:cNvPr>
          <p:cNvSpPr txBox="1"/>
          <p:nvPr/>
        </p:nvSpPr>
        <p:spPr>
          <a:xfrm>
            <a:off x="1943100" y="635793"/>
            <a:ext cx="92511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캐싱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스케줄링 </a:t>
            </a:r>
            <a:r>
              <a:rPr lang="en-US" altLang="ko-KR" dirty="0"/>
              <a:t>-&gt; </a:t>
            </a:r>
            <a:r>
              <a:rPr lang="ko-KR" altLang="en-US" dirty="0"/>
              <a:t>멀티 </a:t>
            </a:r>
            <a:r>
              <a:rPr lang="ko-KR" altLang="en-US" dirty="0" err="1"/>
              <a:t>스레딩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프로그램을 </a:t>
            </a:r>
            <a:r>
              <a:rPr lang="ko-KR" altLang="en-US" dirty="0" err="1"/>
              <a:t>더블클릭하면</a:t>
            </a:r>
            <a:r>
              <a:rPr lang="ko-KR" altLang="en-US" dirty="0"/>
              <a:t> 메모리 </a:t>
            </a:r>
            <a:r>
              <a:rPr lang="en-US" altLang="ko-KR" dirty="0" err="1"/>
              <a:t>cpu</a:t>
            </a:r>
            <a:r>
              <a:rPr lang="ko-KR" altLang="en-US" dirty="0"/>
              <a:t>를 </a:t>
            </a:r>
            <a:r>
              <a:rPr lang="ko-KR" altLang="en-US" dirty="0" err="1"/>
              <a:t>오고가고하는</a:t>
            </a:r>
            <a:r>
              <a:rPr lang="ko-KR" altLang="en-US" dirty="0"/>
              <a:t> 과정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작업은 프로세스라 부른다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프로세스는 램에 올라가야 </a:t>
            </a:r>
            <a:r>
              <a:rPr lang="ko-KR" altLang="en-US" dirty="0" err="1"/>
              <a:t>런이</a:t>
            </a:r>
            <a:r>
              <a:rPr lang="ko-KR" altLang="en-US" dirty="0"/>
              <a:t> 된다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프로세스 램</a:t>
            </a:r>
            <a:r>
              <a:rPr lang="en-US" altLang="ko-KR" dirty="0"/>
              <a:t>(</a:t>
            </a:r>
            <a:r>
              <a:rPr lang="ko-KR" altLang="en-US" dirty="0"/>
              <a:t>메모리</a:t>
            </a:r>
            <a:r>
              <a:rPr lang="en-US" altLang="ko-KR" dirty="0"/>
              <a:t>) )/ ( </a:t>
            </a:r>
            <a:r>
              <a:rPr lang="ko-KR" altLang="en-US" dirty="0"/>
              <a:t>코어는 </a:t>
            </a:r>
            <a:r>
              <a:rPr lang="en-US" altLang="ko-KR" dirty="0"/>
              <a:t>CPU</a:t>
            </a:r>
            <a:r>
              <a:rPr lang="ko-KR" altLang="en-US" dirty="0" err="1"/>
              <a:t>안에있는것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코어에 올라갈 프로세스는 램에 </a:t>
            </a:r>
            <a:r>
              <a:rPr lang="ko-KR" altLang="en-US" dirty="0" err="1"/>
              <a:t>올라가있는</a:t>
            </a:r>
            <a:r>
              <a:rPr lang="ko-KR" altLang="en-US" dirty="0"/>
              <a:t> 프로세스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램에 </a:t>
            </a:r>
            <a:r>
              <a:rPr lang="ko-KR" altLang="en-US" dirty="0" err="1"/>
              <a:t>올라가있는</a:t>
            </a:r>
            <a:r>
              <a:rPr lang="ko-KR" altLang="en-US" dirty="0"/>
              <a:t> 프로세스를 어떤 코어에 </a:t>
            </a:r>
            <a:r>
              <a:rPr lang="ko-KR" altLang="en-US" dirty="0" err="1"/>
              <a:t>올릴것인가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프로세스 스케줄링</a:t>
            </a:r>
            <a:endParaRPr lang="en-US" altLang="ko-KR" dirty="0"/>
          </a:p>
          <a:p>
            <a:r>
              <a:rPr lang="en-US" altLang="ko-KR" dirty="0"/>
              <a:t>OS</a:t>
            </a:r>
            <a:r>
              <a:rPr lang="ko-KR" altLang="en-US" dirty="0"/>
              <a:t>에 </a:t>
            </a:r>
            <a:r>
              <a:rPr lang="ko-KR" altLang="en-US" dirty="0" err="1"/>
              <a:t>스케줄링하는</a:t>
            </a:r>
            <a:r>
              <a:rPr lang="ko-KR" altLang="en-US" dirty="0"/>
              <a:t> 프로그램이 있다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리눅스로 </a:t>
            </a:r>
            <a:r>
              <a:rPr lang="ko-KR" altLang="en-US" dirty="0" err="1"/>
              <a:t>확인할것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부모 프로세스</a:t>
            </a:r>
            <a:r>
              <a:rPr lang="en-US" altLang="ko-KR" dirty="0"/>
              <a:t>(</a:t>
            </a:r>
            <a:r>
              <a:rPr lang="ko-KR" altLang="en-US" dirty="0"/>
              <a:t>자바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 </a:t>
            </a:r>
            <a:r>
              <a:rPr lang="ko-KR" altLang="en-US" dirty="0">
                <a:sym typeface="Wingdings" panose="05000000000000000000" pitchFamily="2" charset="2"/>
              </a:rPr>
              <a:t>자식 프로세스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mysql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146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97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TH494</dc:creator>
  <cp:lastModifiedBy>TH494</cp:lastModifiedBy>
  <cp:revision>1</cp:revision>
  <dcterms:created xsi:type="dcterms:W3CDTF">2022-08-04T00:15:14Z</dcterms:created>
  <dcterms:modified xsi:type="dcterms:W3CDTF">2022-08-04T11:18:33Z</dcterms:modified>
</cp:coreProperties>
</file>