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2" autoAdjust="0"/>
    <p:restoredTop sz="94660"/>
  </p:normalViewPr>
  <p:slideViewPr>
    <p:cSldViewPr snapToGrid="0">
      <p:cViewPr>
        <p:scale>
          <a:sx n="66" d="100"/>
          <a:sy n="66" d="100"/>
        </p:scale>
        <p:origin x="9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5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06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7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4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1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F65C-00A3-4549-A704-B6075D5F2DB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70B0-5062-40DD-95D0-60C55CCF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6286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회원제 게시판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58100" y="0"/>
            <a:ext cx="197167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10500" y="152400"/>
            <a:ext cx="1695451" cy="533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220325" y="0"/>
            <a:ext cx="197167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372725" y="152400"/>
            <a:ext cx="1695451" cy="533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76843" y="1355650"/>
            <a:ext cx="1625361" cy="659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0" y="2862830"/>
            <a:ext cx="1260244" cy="530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err="1" smtClean="0"/>
              <a:t>회원번호</a:t>
            </a:r>
            <a:endParaRPr lang="ko-KR" altLang="en-US" sz="1600" u="sng" dirty="0"/>
          </a:p>
        </p:txBody>
      </p:sp>
      <p:sp>
        <p:nvSpPr>
          <p:cNvPr id="13" name="타원 12"/>
          <p:cNvSpPr/>
          <p:nvPr/>
        </p:nvSpPr>
        <p:spPr>
          <a:xfrm>
            <a:off x="1385875" y="2862830"/>
            <a:ext cx="1260244" cy="530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이름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2771751" y="2862830"/>
            <a:ext cx="1260244" cy="530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닉네임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4157626" y="2862830"/>
            <a:ext cx="1260244" cy="530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가입일</a:t>
            </a:r>
            <a:endParaRPr lang="ko-KR" altLang="en-US" sz="1600" dirty="0"/>
          </a:p>
        </p:txBody>
      </p:sp>
      <p:cxnSp>
        <p:nvCxnSpPr>
          <p:cNvPr id="17" name="직선 연결선 16"/>
          <p:cNvCxnSpPr>
            <a:stCxn id="5" idx="2"/>
            <a:endCxn id="12" idx="0"/>
          </p:cNvCxnSpPr>
          <p:nvPr/>
        </p:nvCxnSpPr>
        <p:spPr>
          <a:xfrm flipH="1">
            <a:off x="630122" y="2015217"/>
            <a:ext cx="2259402" cy="8476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2"/>
            <a:endCxn id="13" idx="0"/>
          </p:cNvCxnSpPr>
          <p:nvPr/>
        </p:nvCxnSpPr>
        <p:spPr>
          <a:xfrm flipH="1">
            <a:off x="2015997" y="2015217"/>
            <a:ext cx="873527" cy="8476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2"/>
            <a:endCxn id="14" idx="0"/>
          </p:cNvCxnSpPr>
          <p:nvPr/>
        </p:nvCxnSpPr>
        <p:spPr>
          <a:xfrm>
            <a:off x="2889524" y="2015217"/>
            <a:ext cx="512349" cy="8476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2"/>
            <a:endCxn id="15" idx="0"/>
          </p:cNvCxnSpPr>
          <p:nvPr/>
        </p:nvCxnSpPr>
        <p:spPr>
          <a:xfrm>
            <a:off x="2889524" y="2015217"/>
            <a:ext cx="1898224" cy="8476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403857" y="1446957"/>
            <a:ext cx="1230999" cy="499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548440" y="2801997"/>
            <a:ext cx="1177477" cy="446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게시물번호</a:t>
            </a:r>
            <a:endParaRPr lang="ko-KR" altLang="en-US" u="sng" dirty="0"/>
          </a:p>
        </p:txBody>
      </p:sp>
      <p:sp>
        <p:nvSpPr>
          <p:cNvPr id="27" name="타원 26"/>
          <p:cNvSpPr/>
          <p:nvPr/>
        </p:nvSpPr>
        <p:spPr>
          <a:xfrm>
            <a:off x="7815119" y="2801997"/>
            <a:ext cx="1177477" cy="446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078824" y="2801997"/>
            <a:ext cx="1177477" cy="446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0345503" y="2801997"/>
            <a:ext cx="1177477" cy="446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작성일</a:t>
            </a:r>
            <a:endParaRPr lang="ko-KR" altLang="en-US" dirty="0"/>
          </a:p>
        </p:txBody>
      </p:sp>
      <p:cxnSp>
        <p:nvCxnSpPr>
          <p:cNvPr id="31" name="직선 연결선 30"/>
          <p:cNvCxnSpPr>
            <a:stCxn id="6" idx="2"/>
            <a:endCxn id="26" idx="0"/>
          </p:cNvCxnSpPr>
          <p:nvPr/>
        </p:nvCxnSpPr>
        <p:spPr>
          <a:xfrm flipH="1">
            <a:off x="7137179" y="1946493"/>
            <a:ext cx="1882178" cy="855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  <a:endCxn id="27" idx="0"/>
          </p:cNvCxnSpPr>
          <p:nvPr/>
        </p:nvCxnSpPr>
        <p:spPr>
          <a:xfrm flipH="1">
            <a:off x="8403858" y="1946493"/>
            <a:ext cx="615499" cy="855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2"/>
            <a:endCxn id="28" idx="0"/>
          </p:cNvCxnSpPr>
          <p:nvPr/>
        </p:nvCxnSpPr>
        <p:spPr>
          <a:xfrm>
            <a:off x="9019357" y="1946493"/>
            <a:ext cx="648206" cy="855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6" idx="2"/>
            <a:endCxn id="29" idx="0"/>
          </p:cNvCxnSpPr>
          <p:nvPr/>
        </p:nvCxnSpPr>
        <p:spPr>
          <a:xfrm>
            <a:off x="9019357" y="1946493"/>
            <a:ext cx="1914885" cy="855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5136236" y="1151820"/>
            <a:ext cx="1628775" cy="10912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쓴다</a:t>
            </a:r>
            <a:endParaRPr lang="ko-KR" altLang="en-US" dirty="0"/>
          </a:p>
        </p:txBody>
      </p:sp>
      <p:cxnSp>
        <p:nvCxnSpPr>
          <p:cNvPr id="41" name="직선 연결선 40"/>
          <p:cNvCxnSpPr>
            <a:stCxn id="6" idx="1"/>
            <a:endCxn id="39" idx="3"/>
          </p:cNvCxnSpPr>
          <p:nvPr/>
        </p:nvCxnSpPr>
        <p:spPr>
          <a:xfrm flipH="1">
            <a:off x="6765011" y="1696725"/>
            <a:ext cx="1638846" cy="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1"/>
            <a:endCxn id="5" idx="3"/>
          </p:cNvCxnSpPr>
          <p:nvPr/>
        </p:nvCxnSpPr>
        <p:spPr>
          <a:xfrm flipH="1" flipV="1">
            <a:off x="3702204" y="1685434"/>
            <a:ext cx="1434032" cy="1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63025" y="1032484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N</a:t>
            </a:r>
            <a:endParaRPr lang="ko-KR" alt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31239" y="1032484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7740849" y="17040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66625" y="17040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6303" y="4204458"/>
            <a:ext cx="7327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회원</a:t>
            </a:r>
            <a:r>
              <a:rPr lang="en-US" altLang="ko-KR" sz="2800" dirty="0" smtClean="0"/>
              <a:t>(</a:t>
            </a:r>
            <a:r>
              <a:rPr lang="ko-KR" altLang="en-US" sz="2800" u="sng" dirty="0" err="1" smtClean="0"/>
              <a:t>회원번호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닉네임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이메일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가입일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796303" y="4882603"/>
            <a:ext cx="8654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게시판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게시물번호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제목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내용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작성일</a:t>
            </a:r>
            <a:r>
              <a:rPr lang="en-US" altLang="ko-KR" sz="2800" dirty="0" smtClean="0"/>
              <a:t>, FK(</a:t>
            </a:r>
            <a:r>
              <a:rPr lang="ko-KR" altLang="en-US" sz="2800" u="sng" dirty="0" err="1" smtClean="0"/>
              <a:t>회원번호</a:t>
            </a:r>
            <a:r>
              <a:rPr lang="en-US" altLang="ko-KR" sz="2800" dirty="0" smtClean="0"/>
              <a:t>))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00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62865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회원제 게시판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12490" y="4027591"/>
            <a:ext cx="197167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64890" y="4179991"/>
            <a:ext cx="1695451" cy="533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64076" y="3652480"/>
            <a:ext cx="1971675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16476" y="3804880"/>
            <a:ext cx="1695451" cy="533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76843" y="1355650"/>
            <a:ext cx="1625361" cy="659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3891" y="1395296"/>
            <a:ext cx="1260244" cy="530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err="1" smtClean="0"/>
              <a:t>회원번호</a:t>
            </a:r>
            <a:endParaRPr lang="ko-KR" altLang="en-US" sz="1600" u="sng" dirty="0"/>
          </a:p>
        </p:txBody>
      </p:sp>
      <p:sp>
        <p:nvSpPr>
          <p:cNvPr id="13" name="타원 12"/>
          <p:cNvSpPr/>
          <p:nvPr/>
        </p:nvSpPr>
        <p:spPr>
          <a:xfrm>
            <a:off x="80293" y="2136872"/>
            <a:ext cx="1260244" cy="530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이름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52488" y="2790512"/>
            <a:ext cx="1260244" cy="530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닉네임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0" y="3512907"/>
            <a:ext cx="1260244" cy="5300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가입일</a:t>
            </a:r>
            <a:endParaRPr lang="ko-KR" altLang="en-US" sz="1600" dirty="0"/>
          </a:p>
        </p:txBody>
      </p:sp>
      <p:cxnSp>
        <p:nvCxnSpPr>
          <p:cNvPr id="17" name="직선 연결선 16"/>
          <p:cNvCxnSpPr>
            <a:stCxn id="5" idx="1"/>
            <a:endCxn id="12" idx="6"/>
          </p:cNvCxnSpPr>
          <p:nvPr/>
        </p:nvCxnSpPr>
        <p:spPr>
          <a:xfrm flipH="1" flipV="1">
            <a:off x="1394135" y="1660301"/>
            <a:ext cx="682708" cy="251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1"/>
            <a:endCxn id="13" idx="6"/>
          </p:cNvCxnSpPr>
          <p:nvPr/>
        </p:nvCxnSpPr>
        <p:spPr>
          <a:xfrm flipH="1">
            <a:off x="1340537" y="1685434"/>
            <a:ext cx="736306" cy="7164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1"/>
            <a:endCxn id="14" idx="6"/>
          </p:cNvCxnSpPr>
          <p:nvPr/>
        </p:nvCxnSpPr>
        <p:spPr>
          <a:xfrm flipH="1">
            <a:off x="1312732" y="1685434"/>
            <a:ext cx="764111" cy="13700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1"/>
            <a:endCxn id="15" idx="6"/>
          </p:cNvCxnSpPr>
          <p:nvPr/>
        </p:nvCxnSpPr>
        <p:spPr>
          <a:xfrm flipH="1">
            <a:off x="1260244" y="1685434"/>
            <a:ext cx="816599" cy="20924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882828" y="1446957"/>
            <a:ext cx="1230999" cy="499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4020631" y="215994"/>
            <a:ext cx="1177477" cy="446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게시물번호</a:t>
            </a:r>
            <a:endParaRPr lang="ko-KR" altLang="en-US" u="sng" dirty="0"/>
          </a:p>
        </p:txBody>
      </p:sp>
      <p:sp>
        <p:nvSpPr>
          <p:cNvPr id="27" name="타원 26"/>
          <p:cNvSpPr/>
          <p:nvPr/>
        </p:nvSpPr>
        <p:spPr>
          <a:xfrm>
            <a:off x="5371552" y="172935"/>
            <a:ext cx="1177477" cy="446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722473" y="173097"/>
            <a:ext cx="1177477" cy="446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8246838" y="147019"/>
            <a:ext cx="1177477" cy="446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작성일</a:t>
            </a:r>
            <a:endParaRPr lang="ko-KR" altLang="en-US" dirty="0"/>
          </a:p>
        </p:txBody>
      </p:sp>
      <p:cxnSp>
        <p:nvCxnSpPr>
          <p:cNvPr id="31" name="직선 연결선 30"/>
          <p:cNvCxnSpPr>
            <a:stCxn id="6" idx="0"/>
            <a:endCxn id="26" idx="4"/>
          </p:cNvCxnSpPr>
          <p:nvPr/>
        </p:nvCxnSpPr>
        <p:spPr>
          <a:xfrm flipH="1" flipV="1">
            <a:off x="4609370" y="662007"/>
            <a:ext cx="4888958" cy="78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0"/>
            <a:endCxn id="27" idx="4"/>
          </p:cNvCxnSpPr>
          <p:nvPr/>
        </p:nvCxnSpPr>
        <p:spPr>
          <a:xfrm flipH="1" flipV="1">
            <a:off x="5960291" y="618948"/>
            <a:ext cx="3538037" cy="828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0"/>
          </p:cNvCxnSpPr>
          <p:nvPr/>
        </p:nvCxnSpPr>
        <p:spPr>
          <a:xfrm flipH="1" flipV="1">
            <a:off x="7317791" y="626752"/>
            <a:ext cx="2180537" cy="82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6" idx="0"/>
            <a:endCxn id="29" idx="0"/>
          </p:cNvCxnSpPr>
          <p:nvPr/>
        </p:nvCxnSpPr>
        <p:spPr>
          <a:xfrm flipH="1" flipV="1">
            <a:off x="8835577" y="147019"/>
            <a:ext cx="662751" cy="1299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5136236" y="1151820"/>
            <a:ext cx="1628775" cy="10912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쓴다</a:t>
            </a:r>
            <a:endParaRPr lang="ko-KR" altLang="en-US" dirty="0"/>
          </a:p>
        </p:txBody>
      </p:sp>
      <p:cxnSp>
        <p:nvCxnSpPr>
          <p:cNvPr id="41" name="직선 연결선 40"/>
          <p:cNvCxnSpPr>
            <a:stCxn id="6" idx="1"/>
            <a:endCxn id="39" idx="3"/>
          </p:cNvCxnSpPr>
          <p:nvPr/>
        </p:nvCxnSpPr>
        <p:spPr>
          <a:xfrm flipH="1">
            <a:off x="6765011" y="1696725"/>
            <a:ext cx="2117817" cy="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1"/>
            <a:endCxn id="5" idx="3"/>
          </p:cNvCxnSpPr>
          <p:nvPr/>
        </p:nvCxnSpPr>
        <p:spPr>
          <a:xfrm flipH="1" flipV="1">
            <a:off x="3702204" y="1685434"/>
            <a:ext cx="1434032" cy="1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63025" y="1032484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N</a:t>
            </a:r>
            <a:endParaRPr lang="ko-KR" alt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31239" y="1032484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7740849" y="17040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66625" y="17040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6303" y="5815114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(</a:t>
            </a:r>
            <a:r>
              <a:rPr lang="ko-KR" altLang="en-US" u="sng" dirty="0" err="1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6303" y="6297065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(</a:t>
            </a:r>
            <a:r>
              <a:rPr lang="ko-KR" altLang="en-US" u="sng" dirty="0" err="1" smtClean="0"/>
              <a:t>게시물번호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r>
              <a:rPr lang="en-US" altLang="ko-KR" dirty="0" smtClean="0"/>
              <a:t>, FK(</a:t>
            </a:r>
            <a:r>
              <a:rPr lang="ko-KR" altLang="en-US" u="sng" dirty="0" err="1" smtClean="0"/>
              <a:t>회원번호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0" name="순서도: 판단 29"/>
          <p:cNvSpPr/>
          <p:nvPr/>
        </p:nvSpPr>
        <p:spPr>
          <a:xfrm>
            <a:off x="8513893" y="2390890"/>
            <a:ext cx="1968868" cy="13191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판단 45"/>
          <p:cNvSpPr/>
          <p:nvPr/>
        </p:nvSpPr>
        <p:spPr>
          <a:xfrm>
            <a:off x="8741356" y="2543290"/>
            <a:ext cx="1513942" cy="10143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</a:t>
            </a:r>
            <a:endParaRPr lang="ko-KR" altLang="en-US" dirty="0"/>
          </a:p>
        </p:txBody>
      </p:sp>
      <p:cxnSp>
        <p:nvCxnSpPr>
          <p:cNvPr id="34" name="직선 연결선 33"/>
          <p:cNvCxnSpPr>
            <a:stCxn id="6" idx="2"/>
            <a:endCxn id="30" idx="0"/>
          </p:cNvCxnSpPr>
          <p:nvPr/>
        </p:nvCxnSpPr>
        <p:spPr>
          <a:xfrm flipH="1">
            <a:off x="9498327" y="1946493"/>
            <a:ext cx="1" cy="444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0" idx="2"/>
            <a:endCxn id="8" idx="0"/>
          </p:cNvCxnSpPr>
          <p:nvPr/>
        </p:nvCxnSpPr>
        <p:spPr>
          <a:xfrm>
            <a:off x="9498327" y="3710032"/>
            <a:ext cx="1" cy="317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22984" y="2001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722984" y="36731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030981" y="5145250"/>
            <a:ext cx="1638279" cy="6698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파일이름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9903286" y="5145250"/>
            <a:ext cx="1638279" cy="6698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사이즈</a:t>
            </a:r>
            <a:endParaRPr lang="ko-KR" altLang="en-US" dirty="0"/>
          </a:p>
        </p:txBody>
      </p:sp>
      <p:cxnSp>
        <p:nvCxnSpPr>
          <p:cNvPr id="48" name="직선 연결선 47"/>
          <p:cNvCxnSpPr>
            <a:stCxn id="8" idx="2"/>
            <a:endCxn id="42" idx="0"/>
          </p:cNvCxnSpPr>
          <p:nvPr/>
        </p:nvCxnSpPr>
        <p:spPr>
          <a:xfrm flipH="1">
            <a:off x="8850121" y="4827691"/>
            <a:ext cx="648207" cy="317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8" idx="2"/>
            <a:endCxn id="55" idx="0"/>
          </p:cNvCxnSpPr>
          <p:nvPr/>
        </p:nvCxnSpPr>
        <p:spPr>
          <a:xfrm>
            <a:off x="9498328" y="4827691"/>
            <a:ext cx="1224098" cy="317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6303" y="5300665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첨부파일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</a:t>
            </a:r>
            <a:r>
              <a:rPr lang="en-US" altLang="ko-KR" dirty="0" smtClean="0"/>
              <a:t>, FK(</a:t>
            </a:r>
            <a:r>
              <a:rPr lang="ko-KR" altLang="en-US" u="sng" dirty="0" err="1" smtClean="0"/>
              <a:t>게시물번호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68" name="순서도: 판단 67"/>
          <p:cNvSpPr/>
          <p:nvPr/>
        </p:nvSpPr>
        <p:spPr>
          <a:xfrm>
            <a:off x="2952237" y="2421628"/>
            <a:ext cx="1628775" cy="10912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댓글을 쓴다</a:t>
            </a:r>
            <a:endParaRPr lang="ko-KR" altLang="en-US" dirty="0"/>
          </a:p>
        </p:txBody>
      </p:sp>
      <p:cxnSp>
        <p:nvCxnSpPr>
          <p:cNvPr id="70" name="직선 연결선 69"/>
          <p:cNvCxnSpPr>
            <a:stCxn id="5" idx="2"/>
            <a:endCxn id="68" idx="0"/>
          </p:cNvCxnSpPr>
          <p:nvPr/>
        </p:nvCxnSpPr>
        <p:spPr>
          <a:xfrm>
            <a:off x="2889524" y="2015217"/>
            <a:ext cx="877101" cy="40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8" idx="2"/>
            <a:endCxn id="10" idx="1"/>
          </p:cNvCxnSpPr>
          <p:nvPr/>
        </p:nvCxnSpPr>
        <p:spPr>
          <a:xfrm>
            <a:off x="3766625" y="3512907"/>
            <a:ext cx="897451" cy="5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6742375" y="2421628"/>
            <a:ext cx="1628775" cy="10912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댓글의 포함</a:t>
            </a:r>
            <a:endParaRPr lang="ko-KR" altLang="en-US" dirty="0"/>
          </a:p>
        </p:txBody>
      </p:sp>
      <p:cxnSp>
        <p:nvCxnSpPr>
          <p:cNvPr id="79" name="직선 연결선 78"/>
          <p:cNvCxnSpPr>
            <a:stCxn id="6" idx="2"/>
            <a:endCxn id="75" idx="0"/>
          </p:cNvCxnSpPr>
          <p:nvPr/>
        </p:nvCxnSpPr>
        <p:spPr>
          <a:xfrm flipH="1">
            <a:off x="7556763" y="1946493"/>
            <a:ext cx="1941565" cy="475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5" idx="2"/>
            <a:endCxn id="10" idx="3"/>
          </p:cNvCxnSpPr>
          <p:nvPr/>
        </p:nvCxnSpPr>
        <p:spPr>
          <a:xfrm flipH="1">
            <a:off x="6635751" y="3512907"/>
            <a:ext cx="921012" cy="5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6303" y="4791706"/>
            <a:ext cx="649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댓글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</a:t>
            </a:r>
            <a:r>
              <a:rPr lang="en-US" altLang="ko-KR" dirty="0" smtClean="0"/>
              <a:t>, FK(</a:t>
            </a:r>
            <a:r>
              <a:rPr lang="ko-KR" altLang="en-US" u="sng" dirty="0" err="1" smtClean="0"/>
              <a:t>회원번호</a:t>
            </a:r>
            <a:r>
              <a:rPr lang="en-US" altLang="ko-KR" dirty="0" smtClean="0"/>
              <a:t>), FK(</a:t>
            </a:r>
            <a:r>
              <a:rPr lang="ko-KR" altLang="en-US" u="sng" dirty="0" err="1" smtClean="0"/>
              <a:t>게시물번호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7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135</Words>
  <Application>Microsoft Office PowerPoint</Application>
  <PresentationFormat>와이드스크린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9</cp:revision>
  <dcterms:created xsi:type="dcterms:W3CDTF">2023-04-24T04:18:37Z</dcterms:created>
  <dcterms:modified xsi:type="dcterms:W3CDTF">2023-04-24T09:21:23Z</dcterms:modified>
</cp:coreProperties>
</file>