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tCoder">
            <a:extLst>
              <a:ext uri="{FF2B5EF4-FFF2-40B4-BE49-F238E27FC236}">
                <a16:creationId xmlns:a16="http://schemas.microsoft.com/office/drawing/2014/main" id="{D09E6B36-CB86-24B3-081F-D4DE0FD1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7" y="83493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503653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seonghwan7694</a:t>
            </a:r>
            <a:endParaRPr lang="ko-KR" altLang="en-US" sz="4400" dirty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i="0" dirty="0" err="1">
                <a:effectLst/>
                <a:latin typeface="Lato" panose="020B0604020202020204" pitchFamily="34" charset="0"/>
              </a:rPr>
              <a:t>AtCoder</a:t>
            </a:r>
            <a:r>
              <a:rPr lang="en-US" altLang="ko-KR" sz="1000" b="1" i="0" dirty="0">
                <a:effectLst/>
                <a:latin typeface="Lato" panose="020B0604020202020204" pitchFamily="34" charset="0"/>
              </a:rPr>
              <a:t> Beginner Contest 260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2022-07-17(Sun) 21:00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 ExtraBold</vt:lpstr>
      <vt:lpstr>맑은 고딕</vt:lpstr>
      <vt:lpstr>Arial</vt:lpstr>
      <vt:lpstr>Lato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10</cp:revision>
  <dcterms:created xsi:type="dcterms:W3CDTF">2022-06-16T13:08:12Z</dcterms:created>
  <dcterms:modified xsi:type="dcterms:W3CDTF">2022-07-17T11:56:30Z</dcterms:modified>
</cp:coreProperties>
</file>