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Round #800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Jun/16/2022/23:35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54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8B8E4E-654E-8ADC-4F02-AE94E3295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A58E2-DEC8-331C-D384-701C437043C6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1B26A04-B776-B021-948D-CF569502C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0A7673-3EF0-A4E4-ECC8-BDCA2DA1047A}"/>
              </a:ext>
            </a:extLst>
          </p:cNvPr>
          <p:cNvSpPr txBox="1"/>
          <p:nvPr/>
        </p:nvSpPr>
        <p:spPr>
          <a:xfrm>
            <a:off x="3267104" y="6212133"/>
            <a:ext cx="5657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#801 (Div. 2) and EPIC Institute of Technology Round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C6B84-BBDC-DD99-E22D-8707B396FFCA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1D03-F60E-8446-C372-F995649F2DB8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4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#802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Jun/19/2022 18:05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21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2A3C73-3F1E-9DFA-C6AA-339BDB94A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15"/>
          <a:stretch/>
        </p:blipFill>
        <p:spPr bwMode="auto">
          <a:xfrm>
            <a:off x="5113023" y="1729434"/>
            <a:ext cx="1965959" cy="15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38B-1FB9-521B-5919-89A49B179058}"/>
              </a:ext>
            </a:extLst>
          </p:cNvPr>
          <p:cNvSpPr txBox="1"/>
          <p:nvPr/>
        </p:nvSpPr>
        <p:spPr>
          <a:xfrm>
            <a:off x="3801140" y="3246545"/>
            <a:ext cx="4589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4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4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4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710D7-29F1-4631-7442-31D133536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2584940" y="1992678"/>
            <a:ext cx="7022119" cy="9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886C92-B77B-ECA5-7A04-32ED9D3732F6}"/>
              </a:ext>
            </a:extLst>
          </p:cNvPr>
          <p:cNvSpPr txBox="1"/>
          <p:nvPr/>
        </p:nvSpPr>
        <p:spPr>
          <a:xfrm>
            <a:off x="4139073" y="6212133"/>
            <a:ext cx="3913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Codeforces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Round #803 (Div. 2)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2E5DFE-16F0-2A6E-1FF9-3B27FA9F736B}"/>
              </a:ext>
            </a:extLst>
          </p:cNvPr>
          <p:cNvSpPr txBox="1"/>
          <p:nvPr/>
        </p:nvSpPr>
        <p:spPr>
          <a:xfrm>
            <a:off x="4830769" y="6405767"/>
            <a:ext cx="2530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Jun/28/2022 23:35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8F96D-14B7-98DE-155C-5B347CCBC064}"/>
              </a:ext>
            </a:extLst>
          </p:cNvPr>
          <p:cNvSpPr txBox="1"/>
          <p:nvPr/>
        </p:nvSpPr>
        <p:spPr>
          <a:xfrm>
            <a:off x="5279913" y="4466728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풀어요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13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65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6</cp:revision>
  <dcterms:created xsi:type="dcterms:W3CDTF">2022-06-16T13:08:12Z</dcterms:created>
  <dcterms:modified xsi:type="dcterms:W3CDTF">2022-06-28T14:20:19Z</dcterms:modified>
</cp:coreProperties>
</file>