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#800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Jun/16/2022/23:35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3267104" y="6212133"/>
            <a:ext cx="565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#801 (Div. 2) and EPIC Institute of Technology Round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#802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Jun/19/2022 18:05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1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5</cp:revision>
  <dcterms:created xsi:type="dcterms:W3CDTF">2022-06-16T13:08:12Z</dcterms:created>
  <dcterms:modified xsi:type="dcterms:W3CDTF">2022-06-19T08:47:22Z</dcterms:modified>
</cp:coreProperties>
</file>