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D25"/>
    <a:srgbClr val="188BCB"/>
    <a:srgbClr val="F8C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AC92-F3E9-6178-F334-12091436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9C5B9B-20C0-C3AA-11B3-2B052829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E3E3D-4137-C5F8-C779-DFFCD33A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732B0-AFE4-053B-D248-CED4594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FBC1D-9C26-81E2-288E-6EA4804A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9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B67DB-1358-8C25-20AC-41FF288D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60AE8-7060-2728-0D0C-3BFA1D3C8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9B46F-C881-8998-01B0-C55BF43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47A8B-925C-8B17-E704-650890BD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37C8E-92DB-0651-0174-7E2DF7F3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98AE0-F905-6F69-2FB7-1FCC75872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0365F-2A7B-0147-F2CF-6B0760E8B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8FB54-9C99-0C6D-BAA8-9EEFB62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D3105-7B99-9C48-DB41-BD6D256B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55C7B-DE74-28F3-BDCC-50101110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0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AB689-4E3C-2822-C6A7-35732724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B8FCC-EFF0-7477-B45F-FD6C6B48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F06F5-6986-B37A-8E68-152C4B5A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00A0A-E976-7A4C-ABEA-831CEFC2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9E9FD-6247-761D-231A-0F276E65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7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8BE8-1F34-75BA-882C-18ED2CD3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2E858-BE0C-292F-4AC1-BA56292F2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497FC-827D-E3DC-3E8F-6401FBFD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08621-B27E-4216-3283-00D2850E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82C28-580B-634A-3C91-7B14F162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8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2CAF3-0540-EDA3-AEE7-EB8E1DC5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6D4EB-5EB6-FC3A-BA6E-3874E08FF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4179D5-CD61-B494-600F-34E53A8A1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4706F-2A0A-F86A-C945-BFB5938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09B51-88A4-596E-C45F-1E08CBCD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261584-89E4-90A9-E863-9F7C2FB7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0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9EBC-832B-2174-A210-F8B515FE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D1AB6-D66E-317E-A10C-83D4A063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D16C6-BA64-17A7-1F7E-F35C29E7F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6AE8C-31C6-A79A-A54D-40F3279F8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65E6B9-EFEB-AAC7-7D56-FD0A0DA1A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0C1BF2-1274-9BC2-562F-E4F5445D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58A551-0226-A58B-22D3-E6C199B4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DBE460-596F-7963-01D3-60098BDF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455F2-F97E-E743-B282-D8E95A35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53EEC5-2CE0-48E2-A2DB-9894E9D0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D5B737-311C-686E-9CE5-47E2DED2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71C8F-BFB0-3FE9-8D5A-8D927FAD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4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8EFC24-3739-0987-425B-4B5B7DF4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98480-56AA-63E6-7C76-A77486A2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BE23B8-9C86-BE1B-8D99-D32F8B1D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7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AC3AB-4A43-042B-A83B-64BD78F2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2E9DD-4D9C-7104-C24C-8EF58E7E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6F8D5-1C42-8B8E-AC2C-A5395881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12F1A-24D6-D701-1DE2-542A7A5F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D8DAF2-A241-025F-D416-B787EECF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F15E0-847F-FF4E-7AC7-1A3C6B20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269AD-A2A6-3EBF-41CB-B253ABE4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5EE53A-971C-0DB7-EA92-9CA43D428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ADD0F-BD24-6E1B-7159-D7652AB7B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3FA879-0A76-F924-F67B-414E81E8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795E4-5D47-4C00-500F-53DCBBA0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D0D22-980A-3736-5214-5DDA434B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9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7F1486-263D-23BA-E533-8029D64D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1FC5B-19D7-6D95-6B3A-04F33D4E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8C862-DFDB-44EE-C042-BC583FFD8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435B-0517-4A62-AE29-E71636ACE21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C6A2B-85EA-2D1D-4175-7F8162180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61609-7C57-4B4F-F33E-55951E21D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9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2A3C73-3F1E-9DFA-C6AA-339BDB94A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9710D7-29F1-4631-7442-31D133536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Educational 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Round 132 (Rated for Div. 2)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Jul/21/2022 23:35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54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C8B8E4E-654E-8ADC-4F02-AE94E3295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BA58E2-DEC8-331C-D384-701C437043C6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1B26A04-B776-B021-948D-CF569502C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0A7673-3EF0-A4E4-ECC8-BDCA2DA1047A}"/>
              </a:ext>
            </a:extLst>
          </p:cNvPr>
          <p:cNvSpPr txBox="1"/>
          <p:nvPr/>
        </p:nvSpPr>
        <p:spPr>
          <a:xfrm>
            <a:off x="3267104" y="6212133"/>
            <a:ext cx="5657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Round #801 (Div. 2) and EPIC Institute of Technology Round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C6B84-BBDC-DD99-E22D-8707B396FFCA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Jun/18/2022 23:35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01D03-F60E-8446-C372-F995649F2DB8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45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2A3C73-3F1E-9DFA-C6AA-339BDB94A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9710D7-29F1-4631-7442-31D133536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Round #802 (Div. 2)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Jun/19/2022 18:05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21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2A3C73-3F1E-9DFA-C6AA-339BDB94A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9710D7-29F1-4631-7442-31D133536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Round #803 (Div. 2)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Jun/28/2022 23:35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13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2A3C73-3F1E-9DFA-C6AA-339BDB94A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9710D7-29F1-4631-7442-31D133536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Round #805 (Div. 3)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Jul/10/2022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23:35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49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83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김성환</dc:creator>
  <cp:lastModifiedBy>김성환</cp:lastModifiedBy>
  <cp:revision>8</cp:revision>
  <dcterms:created xsi:type="dcterms:W3CDTF">2022-06-16T13:08:12Z</dcterms:created>
  <dcterms:modified xsi:type="dcterms:W3CDTF">2022-07-21T13:20:51Z</dcterms:modified>
</cp:coreProperties>
</file>