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Educational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132 (Rated for 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Jul/21/2022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#802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Jun/19/2022 18:05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#803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Jun/28/2022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1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#805 (Div.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Jul/10/2022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49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#810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Jul/24/2022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4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9</cp:revision>
  <dcterms:created xsi:type="dcterms:W3CDTF">2022-06-16T13:08:12Z</dcterms:created>
  <dcterms:modified xsi:type="dcterms:W3CDTF">2022-07-24T13:10:20Z</dcterms:modified>
</cp:coreProperties>
</file>