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71" r:id="rId6"/>
    <p:sldId id="276" r:id="rId7"/>
    <p:sldId id="267" r:id="rId8"/>
    <p:sldId id="273" r:id="rId9"/>
    <p:sldId id="274" r:id="rId10"/>
    <p:sldId id="272" r:id="rId11"/>
    <p:sldId id="278" r:id="rId12"/>
    <p:sldId id="268" r:id="rId13"/>
    <p:sldId id="264" r:id="rId14"/>
    <p:sldId id="27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CF8D4-E365-4BA3-BB66-E78161B005E7}" v="1" dt="2024-11-14T03:42:04.867"/>
    <p1510:client id="{C8403ED5-172A-4E0D-8A7B-BFE1422F9A95}" v="405" dt="2024-11-14T03:35:1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nghwan Lim" userId="ff87a424-a421-4845-981d-97fab592a9d5" providerId="ADAL" clId="{A6ACF8D4-E365-4BA3-BB66-E78161B005E7}"/>
    <pc:docChg chg="addSld delSld modSld">
      <pc:chgData name="Seonghwan Lim" userId="ff87a424-a421-4845-981d-97fab592a9d5" providerId="ADAL" clId="{A6ACF8D4-E365-4BA3-BB66-E78161B005E7}" dt="2024-11-14T03:42:07.370" v="1" actId="47"/>
      <pc:docMkLst>
        <pc:docMk/>
      </pc:docMkLst>
      <pc:sldChg chg="del">
        <pc:chgData name="Seonghwan Lim" userId="ff87a424-a421-4845-981d-97fab592a9d5" providerId="ADAL" clId="{A6ACF8D4-E365-4BA3-BB66-E78161B005E7}" dt="2024-11-14T03:42:07.370" v="1" actId="47"/>
        <pc:sldMkLst>
          <pc:docMk/>
          <pc:sldMk cId="2298479263" sldId="277"/>
        </pc:sldMkLst>
      </pc:sldChg>
      <pc:sldChg chg="add">
        <pc:chgData name="Seonghwan Lim" userId="ff87a424-a421-4845-981d-97fab592a9d5" providerId="ADAL" clId="{A6ACF8D4-E365-4BA3-BB66-E78161B005E7}" dt="2024-11-14T03:42:04.863" v="0"/>
        <pc:sldMkLst>
          <pc:docMk/>
          <pc:sldMk cId="3019568165" sldId="278"/>
        </pc:sldMkLst>
      </pc:sldChg>
    </pc:docChg>
  </pc:docChgLst>
  <pc:docChgLst>
    <pc:chgData name="Seonghwan Lim" userId="ff87a424-a421-4845-981d-97fab592a9d5" providerId="ADAL" clId="{C8403ED5-172A-4E0D-8A7B-BFE1422F9A95}"/>
    <pc:docChg chg="undo redo custSel addSld delSld modSld sldOrd">
      <pc:chgData name="Seonghwan Lim" userId="ff87a424-a421-4845-981d-97fab592a9d5" providerId="ADAL" clId="{C8403ED5-172A-4E0D-8A7B-BFE1422F9A95}" dt="2024-11-14T03:36:26.825" v="2427" actId="1076"/>
      <pc:docMkLst>
        <pc:docMk/>
      </pc:docMkLst>
      <pc:sldChg chg="modSp new mod">
        <pc:chgData name="Seonghwan Lim" userId="ff87a424-a421-4845-981d-97fab592a9d5" providerId="ADAL" clId="{C8403ED5-172A-4E0D-8A7B-BFE1422F9A95}" dt="2024-11-14T02:32:14.911" v="1991" actId="20577"/>
        <pc:sldMkLst>
          <pc:docMk/>
          <pc:sldMk cId="1709522664" sldId="256"/>
        </pc:sldMkLst>
        <pc:spChg chg="mod">
          <ac:chgData name="Seonghwan Lim" userId="ff87a424-a421-4845-981d-97fab592a9d5" providerId="ADAL" clId="{C8403ED5-172A-4E0D-8A7B-BFE1422F9A95}" dt="2024-11-14T02:32:14.911" v="1991" actId="20577"/>
          <ac:spMkLst>
            <pc:docMk/>
            <pc:sldMk cId="1709522664" sldId="256"/>
            <ac:spMk id="2" creationId="{9E289D0A-FABA-A099-A2DD-93F78DB235D5}"/>
          </ac:spMkLst>
        </pc:spChg>
        <pc:spChg chg="mod">
          <ac:chgData name="Seonghwan Lim" userId="ff87a424-a421-4845-981d-97fab592a9d5" providerId="ADAL" clId="{C8403ED5-172A-4E0D-8A7B-BFE1422F9A95}" dt="2024-11-14T00:23:59.857" v="944" actId="20577"/>
          <ac:spMkLst>
            <pc:docMk/>
            <pc:sldMk cId="1709522664" sldId="256"/>
            <ac:spMk id="3" creationId="{76397EA2-2810-75F4-DCD5-8418C170196B}"/>
          </ac:spMkLst>
        </pc:spChg>
      </pc:sldChg>
      <pc:sldChg chg="addSp delSp modSp new mod modNotesTx">
        <pc:chgData name="Seonghwan Lim" userId="ff87a424-a421-4845-981d-97fab592a9d5" providerId="ADAL" clId="{C8403ED5-172A-4E0D-8A7B-BFE1422F9A95}" dt="2024-11-14T00:06:48.551" v="634" actId="1076"/>
        <pc:sldMkLst>
          <pc:docMk/>
          <pc:sldMk cId="765614359" sldId="257"/>
        </pc:sldMkLst>
        <pc:spChg chg="mod">
          <ac:chgData name="Seonghwan Lim" userId="ff87a424-a421-4845-981d-97fab592a9d5" providerId="ADAL" clId="{C8403ED5-172A-4E0D-8A7B-BFE1422F9A95}" dt="2024-11-14T00:00:24.164" v="553" actId="20577"/>
          <ac:spMkLst>
            <pc:docMk/>
            <pc:sldMk cId="765614359" sldId="257"/>
            <ac:spMk id="2" creationId="{89AC5E02-9556-3AD8-2F6F-C52BC35B04DD}"/>
          </ac:spMkLst>
        </pc:spChg>
        <pc:spChg chg="del mod">
          <ac:chgData name="Seonghwan Lim" userId="ff87a424-a421-4845-981d-97fab592a9d5" providerId="ADAL" clId="{C8403ED5-172A-4E0D-8A7B-BFE1422F9A95}" dt="2024-11-14T00:06:29.590" v="630" actId="478"/>
          <ac:spMkLst>
            <pc:docMk/>
            <pc:sldMk cId="765614359" sldId="257"/>
            <ac:spMk id="3" creationId="{AD27C18E-F9A7-74D9-C8B7-2EACC70C6111}"/>
          </ac:spMkLst>
        </pc:spChg>
        <pc:spChg chg="add mod">
          <ac:chgData name="Seonghwan Lim" userId="ff87a424-a421-4845-981d-97fab592a9d5" providerId="ADAL" clId="{C8403ED5-172A-4E0D-8A7B-BFE1422F9A95}" dt="2024-11-14T00:03:36.432" v="616" actId="1076"/>
          <ac:spMkLst>
            <pc:docMk/>
            <pc:sldMk cId="765614359" sldId="257"/>
            <ac:spMk id="4" creationId="{68CFF032-5B40-98B1-0204-3B7B27476693}"/>
          </ac:spMkLst>
        </pc:spChg>
        <pc:spChg chg="add">
          <ac:chgData name="Seonghwan Lim" userId="ff87a424-a421-4845-981d-97fab592a9d5" providerId="ADAL" clId="{C8403ED5-172A-4E0D-8A7B-BFE1422F9A95}" dt="2024-11-13T17:23:43.082" v="44"/>
          <ac:spMkLst>
            <pc:docMk/>
            <pc:sldMk cId="765614359" sldId="257"/>
            <ac:spMk id="4" creationId="{91541418-DCDC-452B-F7D7-77DD493FD24E}"/>
          </ac:spMkLst>
        </pc:spChg>
        <pc:spChg chg="add">
          <ac:chgData name="Seonghwan Lim" userId="ff87a424-a421-4845-981d-97fab592a9d5" providerId="ADAL" clId="{C8403ED5-172A-4E0D-8A7B-BFE1422F9A95}" dt="2024-11-13T17:23:47.160" v="47"/>
          <ac:spMkLst>
            <pc:docMk/>
            <pc:sldMk cId="765614359" sldId="257"/>
            <ac:spMk id="5" creationId="{0B287274-D264-1EA5-54DF-4B5C5D47F925}"/>
          </ac:spMkLst>
        </pc:spChg>
        <pc:spChg chg="add mod">
          <ac:chgData name="Seonghwan Lim" userId="ff87a424-a421-4845-981d-97fab592a9d5" providerId="ADAL" clId="{C8403ED5-172A-4E0D-8A7B-BFE1422F9A95}" dt="2024-11-14T00:03:44.428" v="622"/>
          <ac:spMkLst>
            <pc:docMk/>
            <pc:sldMk cId="765614359" sldId="257"/>
            <ac:spMk id="5" creationId="{0CCABEE6-77B9-B89E-71A1-0360F66E1A41}"/>
          </ac:spMkLst>
        </pc:spChg>
        <pc:spChg chg="add mod">
          <ac:chgData name="Seonghwan Lim" userId="ff87a424-a421-4845-981d-97fab592a9d5" providerId="ADAL" clId="{C8403ED5-172A-4E0D-8A7B-BFE1422F9A95}" dt="2024-11-13T17:24:03.038" v="52" actId="688"/>
          <ac:spMkLst>
            <pc:docMk/>
            <pc:sldMk cId="765614359" sldId="257"/>
            <ac:spMk id="6" creationId="{1D37F9E5-2628-A8B6-8529-F3AF354C5E6D}"/>
          </ac:spMkLst>
        </pc:spChg>
        <pc:spChg chg="add del mod">
          <ac:chgData name="Seonghwan Lim" userId="ff87a424-a421-4845-981d-97fab592a9d5" providerId="ADAL" clId="{C8403ED5-172A-4E0D-8A7B-BFE1422F9A95}" dt="2024-11-14T00:06:36.530" v="631" actId="478"/>
          <ac:spMkLst>
            <pc:docMk/>
            <pc:sldMk cId="765614359" sldId="257"/>
            <ac:spMk id="8" creationId="{90BD55FF-E119-6879-90CE-42C871CC4185}"/>
          </ac:spMkLst>
        </pc:spChg>
        <pc:picChg chg="add mod">
          <ac:chgData name="Seonghwan Lim" userId="ff87a424-a421-4845-981d-97fab592a9d5" providerId="ADAL" clId="{C8403ED5-172A-4E0D-8A7B-BFE1422F9A95}" dt="2024-11-14T00:06:48.551" v="634" actId="1076"/>
          <ac:picMkLst>
            <pc:docMk/>
            <pc:sldMk cId="765614359" sldId="257"/>
            <ac:picMk id="6" creationId="{DAFF7DAA-D5EB-F00F-EDA1-DBF900FE3E05}"/>
          </ac:picMkLst>
        </pc:picChg>
      </pc:sldChg>
      <pc:sldChg chg="addSp delSp modSp new mod">
        <pc:chgData name="Seonghwan Lim" userId="ff87a424-a421-4845-981d-97fab592a9d5" providerId="ADAL" clId="{C8403ED5-172A-4E0D-8A7B-BFE1422F9A95}" dt="2024-11-14T02:32:57.554" v="2017" actId="27636"/>
        <pc:sldMkLst>
          <pc:docMk/>
          <pc:sldMk cId="3765866492" sldId="258"/>
        </pc:sldMkLst>
        <pc:spChg chg="mod">
          <ac:chgData name="Seonghwan Lim" userId="ff87a424-a421-4845-981d-97fab592a9d5" providerId="ADAL" clId="{C8403ED5-172A-4E0D-8A7B-BFE1422F9A95}" dt="2024-11-14T02:32:57.554" v="2017" actId="27636"/>
          <ac:spMkLst>
            <pc:docMk/>
            <pc:sldMk cId="3765866492" sldId="258"/>
            <ac:spMk id="2" creationId="{DC6E6954-7F4C-A713-D9AF-65762AE639AA}"/>
          </ac:spMkLst>
        </pc:spChg>
        <pc:spChg chg="del mod">
          <ac:chgData name="Seonghwan Lim" userId="ff87a424-a421-4845-981d-97fab592a9d5" providerId="ADAL" clId="{C8403ED5-172A-4E0D-8A7B-BFE1422F9A95}" dt="2024-11-14T00:13:15.486" v="635" actId="478"/>
          <ac:spMkLst>
            <pc:docMk/>
            <pc:sldMk cId="3765866492" sldId="258"/>
            <ac:spMk id="3" creationId="{E2FBD0A8-7038-1AD4-3AD0-A2AB998960AC}"/>
          </ac:spMkLst>
        </pc:spChg>
        <pc:spChg chg="add del mod">
          <ac:chgData name="Seonghwan Lim" userId="ff87a424-a421-4845-981d-97fab592a9d5" providerId="ADAL" clId="{C8403ED5-172A-4E0D-8A7B-BFE1422F9A95}" dt="2024-11-14T00:13:18.188" v="636" actId="478"/>
          <ac:spMkLst>
            <pc:docMk/>
            <pc:sldMk cId="3765866492" sldId="258"/>
            <ac:spMk id="5" creationId="{A3C346CA-DA4A-CC49-C047-D32222B2FA63}"/>
          </ac:spMkLst>
        </pc:spChg>
        <pc:picChg chg="add mod">
          <ac:chgData name="Seonghwan Lim" userId="ff87a424-a421-4845-981d-97fab592a9d5" providerId="ADAL" clId="{C8403ED5-172A-4E0D-8A7B-BFE1422F9A95}" dt="2024-11-14T00:13:25.704" v="641" actId="1076"/>
          <ac:picMkLst>
            <pc:docMk/>
            <pc:sldMk cId="3765866492" sldId="258"/>
            <ac:picMk id="7" creationId="{E3E5F38F-2ED6-A6C3-5F22-28CBC2F8A034}"/>
          </ac:picMkLst>
        </pc:picChg>
      </pc:sldChg>
      <pc:sldChg chg="modSp new del mod">
        <pc:chgData name="Seonghwan Lim" userId="ff87a424-a421-4845-981d-97fab592a9d5" providerId="ADAL" clId="{C8403ED5-172A-4E0D-8A7B-BFE1422F9A95}" dt="2024-11-14T02:31:53.154" v="1985" actId="47"/>
        <pc:sldMkLst>
          <pc:docMk/>
          <pc:sldMk cId="917963552" sldId="259"/>
        </pc:sldMkLst>
        <pc:spChg chg="mod">
          <ac:chgData name="Seonghwan Lim" userId="ff87a424-a421-4845-981d-97fab592a9d5" providerId="ADAL" clId="{C8403ED5-172A-4E0D-8A7B-BFE1422F9A95}" dt="2024-11-14T00:22:36.068" v="773"/>
          <ac:spMkLst>
            <pc:docMk/>
            <pc:sldMk cId="917963552" sldId="259"/>
            <ac:spMk id="2" creationId="{25B9C348-8834-467D-570F-511FE3F1649A}"/>
          </ac:spMkLst>
        </pc:spChg>
        <pc:spChg chg="mod">
          <ac:chgData name="Seonghwan Lim" userId="ff87a424-a421-4845-981d-97fab592a9d5" providerId="ADAL" clId="{C8403ED5-172A-4E0D-8A7B-BFE1422F9A95}" dt="2024-11-14T00:23:24.943" v="857" actId="20577"/>
          <ac:spMkLst>
            <pc:docMk/>
            <pc:sldMk cId="917963552" sldId="259"/>
            <ac:spMk id="3" creationId="{750608E9-6FDC-E9BE-765C-5297D1FF3BB1}"/>
          </ac:spMkLst>
        </pc:spChg>
      </pc:sldChg>
      <pc:sldChg chg="modSp new del mod">
        <pc:chgData name="Seonghwan Lim" userId="ff87a424-a421-4845-981d-97fab592a9d5" providerId="ADAL" clId="{C8403ED5-172A-4E0D-8A7B-BFE1422F9A95}" dt="2024-11-14T00:23:14.845" v="845" actId="47"/>
        <pc:sldMkLst>
          <pc:docMk/>
          <pc:sldMk cId="1137199250" sldId="260"/>
        </pc:sldMkLst>
        <pc:spChg chg="mod">
          <ac:chgData name="Seonghwan Lim" userId="ff87a424-a421-4845-981d-97fab592a9d5" providerId="ADAL" clId="{C8403ED5-172A-4E0D-8A7B-BFE1422F9A95}" dt="2024-11-13T17:33:08.383" v="340" actId="20577"/>
          <ac:spMkLst>
            <pc:docMk/>
            <pc:sldMk cId="1137199250" sldId="260"/>
            <ac:spMk id="2" creationId="{B0E8D7AF-B651-537A-D68E-AAB2955ACC83}"/>
          </ac:spMkLst>
        </pc:spChg>
        <pc:spChg chg="mod">
          <ac:chgData name="Seonghwan Lim" userId="ff87a424-a421-4845-981d-97fab592a9d5" providerId="ADAL" clId="{C8403ED5-172A-4E0D-8A7B-BFE1422F9A95}" dt="2024-11-13T17:33:13.193" v="360"/>
          <ac:spMkLst>
            <pc:docMk/>
            <pc:sldMk cId="1137199250" sldId="260"/>
            <ac:spMk id="3" creationId="{A2CD333A-4E85-FF2C-4459-AFDAD0127FE1}"/>
          </ac:spMkLst>
        </pc:spChg>
      </pc:sldChg>
      <pc:sldChg chg="modSp new del mod">
        <pc:chgData name="Seonghwan Lim" userId="ff87a424-a421-4845-981d-97fab592a9d5" providerId="ADAL" clId="{C8403ED5-172A-4E0D-8A7B-BFE1422F9A95}" dt="2024-11-14T00:23:19.154" v="846" actId="47"/>
        <pc:sldMkLst>
          <pc:docMk/>
          <pc:sldMk cId="1819984527" sldId="261"/>
        </pc:sldMkLst>
        <pc:spChg chg="mod">
          <ac:chgData name="Seonghwan Lim" userId="ff87a424-a421-4845-981d-97fab592a9d5" providerId="ADAL" clId="{C8403ED5-172A-4E0D-8A7B-BFE1422F9A95}" dt="2024-11-13T17:33:22.373" v="374" actId="20577"/>
          <ac:spMkLst>
            <pc:docMk/>
            <pc:sldMk cId="1819984527" sldId="261"/>
            <ac:spMk id="2" creationId="{E86FE9FF-7D74-2AFB-EE2B-8AD751990BDF}"/>
          </ac:spMkLst>
        </pc:spChg>
        <pc:spChg chg="mod">
          <ac:chgData name="Seonghwan Lim" userId="ff87a424-a421-4845-981d-97fab592a9d5" providerId="ADAL" clId="{C8403ED5-172A-4E0D-8A7B-BFE1422F9A95}" dt="2024-11-13T17:33:26.940" v="384" actId="20577"/>
          <ac:spMkLst>
            <pc:docMk/>
            <pc:sldMk cId="1819984527" sldId="261"/>
            <ac:spMk id="3" creationId="{B53421B1-F553-AD63-AF32-0AB78FA05BC5}"/>
          </ac:spMkLst>
        </pc:spChg>
      </pc:sldChg>
      <pc:sldChg chg="modSp new del mod">
        <pc:chgData name="Seonghwan Lim" userId="ff87a424-a421-4845-981d-97fab592a9d5" providerId="ADAL" clId="{C8403ED5-172A-4E0D-8A7B-BFE1422F9A95}" dt="2024-11-14T02:24:11.731" v="1672" actId="47"/>
        <pc:sldMkLst>
          <pc:docMk/>
          <pc:sldMk cId="3167297551" sldId="262"/>
        </pc:sldMkLst>
        <pc:spChg chg="mod">
          <ac:chgData name="Seonghwan Lim" userId="ff87a424-a421-4845-981d-97fab592a9d5" providerId="ADAL" clId="{C8403ED5-172A-4E0D-8A7B-BFE1422F9A95}" dt="2024-11-13T17:34:09.059" v="398" actId="20577"/>
          <ac:spMkLst>
            <pc:docMk/>
            <pc:sldMk cId="3167297551" sldId="262"/>
            <ac:spMk id="2" creationId="{3A6955E1-7918-DDA1-B8C1-2C14F13B6128}"/>
          </ac:spMkLst>
        </pc:spChg>
        <pc:spChg chg="mod">
          <ac:chgData name="Seonghwan Lim" userId="ff87a424-a421-4845-981d-97fab592a9d5" providerId="ADAL" clId="{C8403ED5-172A-4E0D-8A7B-BFE1422F9A95}" dt="2024-11-14T00:23:43.254" v="942"/>
          <ac:spMkLst>
            <pc:docMk/>
            <pc:sldMk cId="3167297551" sldId="262"/>
            <ac:spMk id="3" creationId="{97B2E9C1-AA86-8A13-F6CD-82497BB6D96F}"/>
          </ac:spMkLst>
        </pc:spChg>
      </pc:sldChg>
      <pc:sldChg chg="modSp new del mod">
        <pc:chgData name="Seonghwan Lim" userId="ff87a424-a421-4845-981d-97fab592a9d5" providerId="ADAL" clId="{C8403ED5-172A-4E0D-8A7B-BFE1422F9A95}" dt="2024-11-14T00:23:44.483" v="943" actId="47"/>
        <pc:sldMkLst>
          <pc:docMk/>
          <pc:sldMk cId="3268798023" sldId="263"/>
        </pc:sldMkLst>
        <pc:spChg chg="mod">
          <ac:chgData name="Seonghwan Lim" userId="ff87a424-a421-4845-981d-97fab592a9d5" providerId="ADAL" clId="{C8403ED5-172A-4E0D-8A7B-BFE1422F9A95}" dt="2024-11-13T17:34:52.967" v="507" actId="20577"/>
          <ac:spMkLst>
            <pc:docMk/>
            <pc:sldMk cId="3268798023" sldId="263"/>
            <ac:spMk id="2" creationId="{9D6CEC80-3947-6AB0-7186-5A2708982020}"/>
          </ac:spMkLst>
        </pc:spChg>
      </pc:sldChg>
      <pc:sldChg chg="addSp delSp modSp new mod ord">
        <pc:chgData name="Seonghwan Lim" userId="ff87a424-a421-4845-981d-97fab592a9d5" providerId="ADAL" clId="{C8403ED5-172A-4E0D-8A7B-BFE1422F9A95}" dt="2024-11-14T03:03:25.157" v="2306" actId="1035"/>
        <pc:sldMkLst>
          <pc:docMk/>
          <pc:sldMk cId="2456216399" sldId="264"/>
        </pc:sldMkLst>
        <pc:spChg chg="mod">
          <ac:chgData name="Seonghwan Lim" userId="ff87a424-a421-4845-981d-97fab592a9d5" providerId="ADAL" clId="{C8403ED5-172A-4E0D-8A7B-BFE1422F9A95}" dt="2024-11-14T02:24:09.017" v="1671" actId="20577"/>
          <ac:spMkLst>
            <pc:docMk/>
            <pc:sldMk cId="2456216399" sldId="264"/>
            <ac:spMk id="2" creationId="{2415C9E3-B98B-6C2E-D333-5B07FC3D5C66}"/>
          </ac:spMkLst>
        </pc:spChg>
        <pc:spChg chg="del">
          <ac:chgData name="Seonghwan Lim" userId="ff87a424-a421-4845-981d-97fab592a9d5" providerId="ADAL" clId="{C8403ED5-172A-4E0D-8A7B-BFE1422F9A95}" dt="2024-11-14T00:15:12.398" v="679" actId="478"/>
          <ac:spMkLst>
            <pc:docMk/>
            <pc:sldMk cId="2456216399" sldId="264"/>
            <ac:spMk id="3" creationId="{886FD2FA-ADAB-9E04-3DAF-356AD1E719C1}"/>
          </ac:spMkLst>
        </pc:spChg>
        <pc:picChg chg="add mod">
          <ac:chgData name="Seonghwan Lim" userId="ff87a424-a421-4845-981d-97fab592a9d5" providerId="ADAL" clId="{C8403ED5-172A-4E0D-8A7B-BFE1422F9A95}" dt="2024-11-14T00:16:21.098" v="713" actId="1076"/>
          <ac:picMkLst>
            <pc:docMk/>
            <pc:sldMk cId="2456216399" sldId="264"/>
            <ac:picMk id="5" creationId="{63BC22BD-FA78-87B1-B305-175BF78106BD}"/>
          </ac:picMkLst>
        </pc:picChg>
        <pc:picChg chg="add mod">
          <ac:chgData name="Seonghwan Lim" userId="ff87a424-a421-4845-981d-97fab592a9d5" providerId="ADAL" clId="{C8403ED5-172A-4E0D-8A7B-BFE1422F9A95}" dt="2024-11-14T00:17:00.411" v="726" actId="14100"/>
          <ac:picMkLst>
            <pc:docMk/>
            <pc:sldMk cId="2456216399" sldId="264"/>
            <ac:picMk id="7" creationId="{F2ACC5FF-142D-D70A-FE01-9E6F38D8F802}"/>
          </ac:picMkLst>
        </pc:picChg>
        <pc:picChg chg="add mod">
          <ac:chgData name="Seonghwan Lim" userId="ff87a424-a421-4845-981d-97fab592a9d5" providerId="ADAL" clId="{C8403ED5-172A-4E0D-8A7B-BFE1422F9A95}" dt="2024-11-14T00:17:09.269" v="730" actId="1076"/>
          <ac:picMkLst>
            <pc:docMk/>
            <pc:sldMk cId="2456216399" sldId="264"/>
            <ac:picMk id="9" creationId="{052B2387-8461-4464-5BEA-AEFEF59B8E0D}"/>
          </ac:picMkLst>
        </pc:picChg>
        <pc:picChg chg="add mod">
          <ac:chgData name="Seonghwan Lim" userId="ff87a424-a421-4845-981d-97fab592a9d5" providerId="ADAL" clId="{C8403ED5-172A-4E0D-8A7B-BFE1422F9A95}" dt="2024-11-14T03:03:25.157" v="2306" actId="1035"/>
          <ac:picMkLst>
            <pc:docMk/>
            <pc:sldMk cId="2456216399" sldId="264"/>
            <ac:picMk id="11" creationId="{787464CD-6CC9-1DA6-88A0-C8764103535A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2:33:02.717" v="2019" actId="27636"/>
        <pc:sldMkLst>
          <pc:docMk/>
          <pc:sldMk cId="1605272538" sldId="265"/>
        </pc:sldMkLst>
        <pc:spChg chg="mod">
          <ac:chgData name="Seonghwan Lim" userId="ff87a424-a421-4845-981d-97fab592a9d5" providerId="ADAL" clId="{C8403ED5-172A-4E0D-8A7B-BFE1422F9A95}" dt="2024-11-14T02:33:02.717" v="2019" actId="27636"/>
          <ac:spMkLst>
            <pc:docMk/>
            <pc:sldMk cId="1605272538" sldId="265"/>
            <ac:spMk id="2" creationId="{495E62EF-9801-7485-401D-51427AF3E82F}"/>
          </ac:spMkLst>
        </pc:spChg>
        <pc:picChg chg="add del mod">
          <ac:chgData name="Seonghwan Lim" userId="ff87a424-a421-4845-981d-97fab592a9d5" providerId="ADAL" clId="{C8403ED5-172A-4E0D-8A7B-BFE1422F9A95}" dt="2024-11-14T00:14:36.650" v="660" actId="478"/>
          <ac:picMkLst>
            <pc:docMk/>
            <pc:sldMk cId="1605272538" sldId="265"/>
            <ac:picMk id="4" creationId="{BEA82F5D-7E2C-7C1E-71D0-A7A666B5CF12}"/>
          </ac:picMkLst>
        </pc:picChg>
        <pc:picChg chg="add del">
          <ac:chgData name="Seonghwan Lim" userId="ff87a424-a421-4845-981d-97fab592a9d5" providerId="ADAL" clId="{C8403ED5-172A-4E0D-8A7B-BFE1422F9A95}" dt="2024-11-14T00:14:50.439" v="662" actId="478"/>
          <ac:picMkLst>
            <pc:docMk/>
            <pc:sldMk cId="1605272538" sldId="265"/>
            <ac:picMk id="6" creationId="{20924E76-5D9B-44B0-D700-222CB0D229F8}"/>
          </ac:picMkLst>
        </pc:picChg>
        <pc:picChg chg="del">
          <ac:chgData name="Seonghwan Lim" userId="ff87a424-a421-4845-981d-97fab592a9d5" providerId="ADAL" clId="{C8403ED5-172A-4E0D-8A7B-BFE1422F9A95}" dt="2024-11-14T00:14:31.343" v="655" actId="478"/>
          <ac:picMkLst>
            <pc:docMk/>
            <pc:sldMk cId="1605272538" sldId="265"/>
            <ac:picMk id="7" creationId="{69EDB5A2-DFAB-4ABE-D6D0-605A4E06DD89}"/>
          </ac:picMkLst>
        </pc:picChg>
        <pc:picChg chg="add mod">
          <ac:chgData name="Seonghwan Lim" userId="ff87a424-a421-4845-981d-97fab592a9d5" providerId="ADAL" clId="{C8403ED5-172A-4E0D-8A7B-BFE1422F9A95}" dt="2024-11-14T00:14:57.774" v="666" actId="1076"/>
          <ac:picMkLst>
            <pc:docMk/>
            <pc:sldMk cId="1605272538" sldId="265"/>
            <ac:picMk id="9" creationId="{AE552289-50B0-DDCE-1F4E-1C86F794BE63}"/>
          </ac:picMkLst>
        </pc:picChg>
      </pc:sldChg>
      <pc:sldChg chg="add del">
        <pc:chgData name="Seonghwan Lim" userId="ff87a424-a421-4845-981d-97fab592a9d5" providerId="ADAL" clId="{C8403ED5-172A-4E0D-8A7B-BFE1422F9A95}" dt="2024-11-14T02:22:51.744" v="1594" actId="47"/>
        <pc:sldMkLst>
          <pc:docMk/>
          <pc:sldMk cId="881062072" sldId="266"/>
        </pc:sldMkLst>
      </pc:sldChg>
      <pc:sldChg chg="addSp delSp modSp add mod">
        <pc:chgData name="Seonghwan Lim" userId="ff87a424-a421-4845-981d-97fab592a9d5" providerId="ADAL" clId="{C8403ED5-172A-4E0D-8A7B-BFE1422F9A95}" dt="2024-11-14T03:04:48.054" v="2335" actId="1076"/>
        <pc:sldMkLst>
          <pc:docMk/>
          <pc:sldMk cId="2278668589" sldId="267"/>
        </pc:sldMkLst>
        <pc:spChg chg="mod">
          <ac:chgData name="Seonghwan Lim" userId="ff87a424-a421-4845-981d-97fab592a9d5" providerId="ADAL" clId="{C8403ED5-172A-4E0D-8A7B-BFE1422F9A95}" dt="2024-11-14T01:59:37.089" v="1075" actId="20577"/>
          <ac:spMkLst>
            <pc:docMk/>
            <pc:sldMk cId="2278668589" sldId="267"/>
            <ac:spMk id="2" creationId="{4CAE3898-F486-0698-B0D4-EA12DA1D0657}"/>
          </ac:spMkLst>
        </pc:spChg>
        <pc:spChg chg="del mod">
          <ac:chgData name="Seonghwan Lim" userId="ff87a424-a421-4845-981d-97fab592a9d5" providerId="ADAL" clId="{C8403ED5-172A-4E0D-8A7B-BFE1422F9A95}" dt="2024-11-14T02:00:12.438" v="1076" actId="478"/>
          <ac:spMkLst>
            <pc:docMk/>
            <pc:sldMk cId="2278668589" sldId="267"/>
            <ac:spMk id="3" creationId="{8DDCA13C-53F6-5F84-6882-B7606B1E2CFB}"/>
          </ac:spMkLst>
        </pc:spChg>
        <pc:spChg chg="add del mod">
          <ac:chgData name="Seonghwan Lim" userId="ff87a424-a421-4845-981d-97fab592a9d5" providerId="ADAL" clId="{C8403ED5-172A-4E0D-8A7B-BFE1422F9A95}" dt="2024-11-14T02:00:16.040" v="1079" actId="478"/>
          <ac:spMkLst>
            <pc:docMk/>
            <pc:sldMk cId="2278668589" sldId="267"/>
            <ac:spMk id="6" creationId="{097924BD-1011-C88B-BDCC-21B9A882213A}"/>
          </ac:spMkLst>
        </pc:spChg>
        <pc:picChg chg="add mod">
          <ac:chgData name="Seonghwan Lim" userId="ff87a424-a421-4845-981d-97fab592a9d5" providerId="ADAL" clId="{C8403ED5-172A-4E0D-8A7B-BFE1422F9A95}" dt="2024-11-14T03:04:48.054" v="2335" actId="1076"/>
          <ac:picMkLst>
            <pc:docMk/>
            <pc:sldMk cId="2278668589" sldId="267"/>
            <ac:picMk id="8" creationId="{6F0723CE-257F-6704-8431-A9F6EFA41858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3:03:02.859" v="2300" actId="1076"/>
        <pc:sldMkLst>
          <pc:docMk/>
          <pc:sldMk cId="340800703" sldId="268"/>
        </pc:sldMkLst>
        <pc:spChg chg="mod">
          <ac:chgData name="Seonghwan Lim" userId="ff87a424-a421-4845-981d-97fab592a9d5" providerId="ADAL" clId="{C8403ED5-172A-4E0D-8A7B-BFE1422F9A95}" dt="2024-11-14T03:02:00.882" v="2249"/>
          <ac:spMkLst>
            <pc:docMk/>
            <pc:sldMk cId="340800703" sldId="268"/>
            <ac:spMk id="2" creationId="{61EB8784-5A42-7A20-9C99-1571E9E0AD53}"/>
          </ac:spMkLst>
        </pc:spChg>
        <pc:spChg chg="del mod">
          <ac:chgData name="Seonghwan Lim" userId="ff87a424-a421-4845-981d-97fab592a9d5" providerId="ADAL" clId="{C8403ED5-172A-4E0D-8A7B-BFE1422F9A95}" dt="2024-11-14T03:02:02.271" v="2250" actId="478"/>
          <ac:spMkLst>
            <pc:docMk/>
            <pc:sldMk cId="340800703" sldId="268"/>
            <ac:spMk id="3" creationId="{F4733935-59B5-1C46-9BA5-E1DB7915E28B}"/>
          </ac:spMkLst>
        </pc:spChg>
        <pc:spChg chg="add del mod">
          <ac:chgData name="Seonghwan Lim" userId="ff87a424-a421-4845-981d-97fab592a9d5" providerId="ADAL" clId="{C8403ED5-172A-4E0D-8A7B-BFE1422F9A95}" dt="2024-11-14T03:02:04.534" v="2251" actId="478"/>
          <ac:spMkLst>
            <pc:docMk/>
            <pc:sldMk cId="340800703" sldId="268"/>
            <ac:spMk id="8" creationId="{1CD016CF-B374-ABCC-C98A-37725E4A24E6}"/>
          </ac:spMkLst>
        </pc:spChg>
        <pc:spChg chg="add mod">
          <ac:chgData name="Seonghwan Lim" userId="ff87a424-a421-4845-981d-97fab592a9d5" providerId="ADAL" clId="{C8403ED5-172A-4E0D-8A7B-BFE1422F9A95}" dt="2024-11-14T03:03:02.859" v="2300" actId="1076"/>
          <ac:spMkLst>
            <pc:docMk/>
            <pc:sldMk cId="340800703" sldId="268"/>
            <ac:spMk id="9" creationId="{8E0EF692-42CB-6899-CD50-EFE790916786}"/>
          </ac:spMkLst>
        </pc:spChg>
        <pc:picChg chg="add mod">
          <ac:chgData name="Seonghwan Lim" userId="ff87a424-a421-4845-981d-97fab592a9d5" providerId="ADAL" clId="{C8403ED5-172A-4E0D-8A7B-BFE1422F9A95}" dt="2024-11-14T03:02:58.874" v="2299" actId="1076"/>
          <ac:picMkLst>
            <pc:docMk/>
            <pc:sldMk cId="340800703" sldId="268"/>
            <ac:picMk id="6" creationId="{5C3991D2-F765-67BB-24C8-CC8E4E4086A8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0:27:46.115" v="963" actId="478"/>
        <pc:sldMkLst>
          <pc:docMk/>
          <pc:sldMk cId="2634474871" sldId="269"/>
        </pc:sldMkLst>
        <pc:spChg chg="mod">
          <ac:chgData name="Seonghwan Lim" userId="ff87a424-a421-4845-981d-97fab592a9d5" providerId="ADAL" clId="{C8403ED5-172A-4E0D-8A7B-BFE1422F9A95}" dt="2024-11-14T00:27:42.597" v="961" actId="20577"/>
          <ac:spMkLst>
            <pc:docMk/>
            <pc:sldMk cId="2634474871" sldId="269"/>
            <ac:spMk id="2" creationId="{B0272658-CA56-105C-7875-DFEEAEA7BAEA}"/>
          </ac:spMkLst>
        </pc:spChg>
        <pc:spChg chg="del">
          <ac:chgData name="Seonghwan Lim" userId="ff87a424-a421-4845-981d-97fab592a9d5" providerId="ADAL" clId="{C8403ED5-172A-4E0D-8A7B-BFE1422F9A95}" dt="2024-11-14T00:27:44.766" v="962" actId="478"/>
          <ac:spMkLst>
            <pc:docMk/>
            <pc:sldMk cId="2634474871" sldId="269"/>
            <ac:spMk id="3" creationId="{52014471-50E9-D7E2-84CD-756E7BA5155F}"/>
          </ac:spMkLst>
        </pc:spChg>
        <pc:spChg chg="add del mod">
          <ac:chgData name="Seonghwan Lim" userId="ff87a424-a421-4845-981d-97fab592a9d5" providerId="ADAL" clId="{C8403ED5-172A-4E0D-8A7B-BFE1422F9A95}" dt="2024-11-14T00:27:46.115" v="963" actId="478"/>
          <ac:spMkLst>
            <pc:docMk/>
            <pc:sldMk cId="2634474871" sldId="269"/>
            <ac:spMk id="6" creationId="{C94E39E6-6B15-CC03-095C-989816F42CAD}"/>
          </ac:spMkLst>
        </pc:spChg>
      </pc:sldChg>
      <pc:sldChg chg="modSp add mod">
        <pc:chgData name="Seonghwan Lim" userId="ff87a424-a421-4845-981d-97fab592a9d5" providerId="ADAL" clId="{C8403ED5-172A-4E0D-8A7B-BFE1422F9A95}" dt="2024-11-14T02:23:03.220" v="1599" actId="20577"/>
        <pc:sldMkLst>
          <pc:docMk/>
          <pc:sldMk cId="4224222658" sldId="270"/>
        </pc:sldMkLst>
        <pc:spChg chg="mod">
          <ac:chgData name="Seonghwan Lim" userId="ff87a424-a421-4845-981d-97fab592a9d5" providerId="ADAL" clId="{C8403ED5-172A-4E0D-8A7B-BFE1422F9A95}" dt="2024-11-14T02:23:03.220" v="1599" actId="20577"/>
          <ac:spMkLst>
            <pc:docMk/>
            <pc:sldMk cId="4224222658" sldId="270"/>
            <ac:spMk id="2" creationId="{955CD07F-4E87-441C-9956-5C9EE12E9767}"/>
          </ac:spMkLst>
        </pc:spChg>
      </pc:sldChg>
      <pc:sldChg chg="addSp delSp modSp add mod">
        <pc:chgData name="Seonghwan Lim" userId="ff87a424-a421-4845-981d-97fab592a9d5" providerId="ADAL" clId="{C8403ED5-172A-4E0D-8A7B-BFE1422F9A95}" dt="2024-11-14T02:33:04.848" v="2021" actId="27636"/>
        <pc:sldMkLst>
          <pc:docMk/>
          <pc:sldMk cId="1834065165" sldId="271"/>
        </pc:sldMkLst>
        <pc:spChg chg="mod">
          <ac:chgData name="Seonghwan Lim" userId="ff87a424-a421-4845-981d-97fab592a9d5" providerId="ADAL" clId="{C8403ED5-172A-4E0D-8A7B-BFE1422F9A95}" dt="2024-11-14T02:33:04.848" v="2021" actId="27636"/>
          <ac:spMkLst>
            <pc:docMk/>
            <pc:sldMk cId="1834065165" sldId="271"/>
            <ac:spMk id="2" creationId="{7A70C057-4047-2408-0508-520CFBB7E5DF}"/>
          </ac:spMkLst>
        </pc:spChg>
        <pc:picChg chg="add mod">
          <ac:chgData name="Seonghwan Lim" userId="ff87a424-a421-4845-981d-97fab592a9d5" providerId="ADAL" clId="{C8403ED5-172A-4E0D-8A7B-BFE1422F9A95}" dt="2024-11-14T00:29:02.453" v="1005" actId="1076"/>
          <ac:picMkLst>
            <pc:docMk/>
            <pc:sldMk cId="1834065165" sldId="271"/>
            <ac:picMk id="4" creationId="{14F8DFAC-B7D7-4AB2-5B67-56B3FF4EA724}"/>
          </ac:picMkLst>
        </pc:picChg>
        <pc:picChg chg="add del mod">
          <ac:chgData name="Seonghwan Lim" userId="ff87a424-a421-4845-981d-97fab592a9d5" providerId="ADAL" clId="{C8403ED5-172A-4E0D-8A7B-BFE1422F9A95}" dt="2024-11-14T00:28:55.887" v="999" actId="478"/>
          <ac:picMkLst>
            <pc:docMk/>
            <pc:sldMk cId="1834065165" sldId="271"/>
            <ac:picMk id="6" creationId="{51920CFF-EFAF-B751-BC2F-9117C89E7B85}"/>
          </ac:picMkLst>
        </pc:picChg>
        <pc:picChg chg="add mod">
          <ac:chgData name="Seonghwan Lim" userId="ff87a424-a421-4845-981d-97fab592a9d5" providerId="ADAL" clId="{C8403ED5-172A-4E0D-8A7B-BFE1422F9A95}" dt="2024-11-14T00:29:13.538" v="1015" actId="1038"/>
          <ac:picMkLst>
            <pc:docMk/>
            <pc:sldMk cId="1834065165" sldId="271"/>
            <ac:picMk id="8" creationId="{AC894240-140E-14C5-0A32-DD077135F5F6}"/>
          </ac:picMkLst>
        </pc:picChg>
        <pc:picChg chg="del">
          <ac:chgData name="Seonghwan Lim" userId="ff87a424-a421-4845-981d-97fab592a9d5" providerId="ADAL" clId="{C8403ED5-172A-4E0D-8A7B-BFE1422F9A95}" dt="2024-11-14T00:28:27.768" v="979" actId="478"/>
          <ac:picMkLst>
            <pc:docMk/>
            <pc:sldMk cId="1834065165" sldId="271"/>
            <ac:picMk id="9" creationId="{48572CAB-0D6C-15C1-D95E-59680A409B2E}"/>
          </ac:picMkLst>
        </pc:picChg>
        <pc:picChg chg="add mod">
          <ac:chgData name="Seonghwan Lim" userId="ff87a424-a421-4845-981d-97fab592a9d5" providerId="ADAL" clId="{C8403ED5-172A-4E0D-8A7B-BFE1422F9A95}" dt="2024-11-14T00:29:12.889" v="1013" actId="1038"/>
          <ac:picMkLst>
            <pc:docMk/>
            <pc:sldMk cId="1834065165" sldId="271"/>
            <ac:picMk id="12" creationId="{9E57E416-90C8-6444-1100-E34442945551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3:05:05.779" v="2339" actId="1037"/>
        <pc:sldMkLst>
          <pc:docMk/>
          <pc:sldMk cId="1319954595" sldId="272"/>
        </pc:sldMkLst>
        <pc:spChg chg="mod">
          <ac:chgData name="Seonghwan Lim" userId="ff87a424-a421-4845-981d-97fab592a9d5" providerId="ADAL" clId="{C8403ED5-172A-4E0D-8A7B-BFE1422F9A95}" dt="2024-11-14T02:07:07.193" v="1129" actId="1076"/>
          <ac:spMkLst>
            <pc:docMk/>
            <pc:sldMk cId="1319954595" sldId="272"/>
            <ac:spMk id="2" creationId="{7FE4063D-4782-37B2-10CC-04426A822026}"/>
          </ac:spMkLst>
        </pc:spChg>
        <pc:spChg chg="add mod">
          <ac:chgData name="Seonghwan Lim" userId="ff87a424-a421-4845-981d-97fab592a9d5" providerId="ADAL" clId="{C8403ED5-172A-4E0D-8A7B-BFE1422F9A95}" dt="2024-11-14T02:07:27.207" v="1133" actId="1076"/>
          <ac:spMkLst>
            <pc:docMk/>
            <pc:sldMk cId="1319954595" sldId="272"/>
            <ac:spMk id="3" creationId="{C667A849-7358-9A2A-D861-088E9188C278}"/>
          </ac:spMkLst>
        </pc:spChg>
        <pc:spChg chg="add del mod">
          <ac:chgData name="Seonghwan Lim" userId="ff87a424-a421-4845-981d-97fab592a9d5" providerId="ADAL" clId="{C8403ED5-172A-4E0D-8A7B-BFE1422F9A95}" dt="2024-11-14T02:03:38.442" v="1111" actId="478"/>
          <ac:spMkLst>
            <pc:docMk/>
            <pc:sldMk cId="1319954595" sldId="272"/>
            <ac:spMk id="5" creationId="{2BB2F011-7DA4-9FBB-760D-8E4735E202C4}"/>
          </ac:spMkLst>
        </pc:spChg>
        <pc:spChg chg="add del mod">
          <ac:chgData name="Seonghwan Lim" userId="ff87a424-a421-4845-981d-97fab592a9d5" providerId="ADAL" clId="{C8403ED5-172A-4E0D-8A7B-BFE1422F9A95}" dt="2024-11-14T02:03:39.007" v="1112" actId="478"/>
          <ac:spMkLst>
            <pc:docMk/>
            <pc:sldMk cId="1319954595" sldId="272"/>
            <ac:spMk id="6" creationId="{4835DED1-74B3-4170-30D0-0AD9755FEAFB}"/>
          </ac:spMkLst>
        </pc:spChg>
        <pc:spChg chg="add del mod">
          <ac:chgData name="Seonghwan Lim" userId="ff87a424-a421-4845-981d-97fab592a9d5" providerId="ADAL" clId="{C8403ED5-172A-4E0D-8A7B-BFE1422F9A95}" dt="2024-11-14T02:03:39.440" v="1113" actId="478"/>
          <ac:spMkLst>
            <pc:docMk/>
            <pc:sldMk cId="1319954595" sldId="272"/>
            <ac:spMk id="7" creationId="{0524D25B-9DBC-C124-A1B1-4C0D18617258}"/>
          </ac:spMkLst>
        </pc:spChg>
        <pc:spChg chg="add mod">
          <ac:chgData name="Seonghwan Lim" userId="ff87a424-a421-4845-981d-97fab592a9d5" providerId="ADAL" clId="{C8403ED5-172A-4E0D-8A7B-BFE1422F9A95}" dt="2024-11-14T02:08:26.963" v="1209" actId="1037"/>
          <ac:spMkLst>
            <pc:docMk/>
            <pc:sldMk cId="1319954595" sldId="272"/>
            <ac:spMk id="9" creationId="{D36050F1-B07E-E1BE-C95A-4A5A9F9935ED}"/>
          </ac:spMkLst>
        </pc:spChg>
        <pc:spChg chg="add del mod">
          <ac:chgData name="Seonghwan Lim" userId="ff87a424-a421-4845-981d-97fab592a9d5" providerId="ADAL" clId="{C8403ED5-172A-4E0D-8A7B-BFE1422F9A95}" dt="2024-11-14T02:07:12.190" v="1130" actId="478"/>
          <ac:spMkLst>
            <pc:docMk/>
            <pc:sldMk cId="1319954595" sldId="272"/>
            <ac:spMk id="10" creationId="{980CF01E-743B-2445-984D-9C051981BC05}"/>
          </ac:spMkLst>
        </pc:spChg>
        <pc:spChg chg="add mod">
          <ac:chgData name="Seonghwan Lim" userId="ff87a424-a421-4845-981d-97fab592a9d5" providerId="ADAL" clId="{C8403ED5-172A-4E0D-8A7B-BFE1422F9A95}" dt="2024-11-14T02:07:27.207" v="1133" actId="1076"/>
          <ac:spMkLst>
            <pc:docMk/>
            <pc:sldMk cId="1319954595" sldId="272"/>
            <ac:spMk id="11" creationId="{5300EE59-6A37-F84B-0E6B-3BCE1FB0FC48}"/>
          </ac:spMkLst>
        </pc:spChg>
        <pc:spChg chg="add mod">
          <ac:chgData name="Seonghwan Lim" userId="ff87a424-a421-4845-981d-97fab592a9d5" providerId="ADAL" clId="{C8403ED5-172A-4E0D-8A7B-BFE1422F9A95}" dt="2024-11-14T02:07:27.207" v="1133" actId="1076"/>
          <ac:spMkLst>
            <pc:docMk/>
            <pc:sldMk cId="1319954595" sldId="272"/>
            <ac:spMk id="12" creationId="{95E75ED1-BB4C-0A3A-5518-01EF3733683E}"/>
          </ac:spMkLst>
        </pc:spChg>
        <pc:spChg chg="add mod">
          <ac:chgData name="Seonghwan Lim" userId="ff87a424-a421-4845-981d-97fab592a9d5" providerId="ADAL" clId="{C8403ED5-172A-4E0D-8A7B-BFE1422F9A95}" dt="2024-11-14T02:08:21.110" v="1199" actId="1038"/>
          <ac:spMkLst>
            <pc:docMk/>
            <pc:sldMk cId="1319954595" sldId="272"/>
            <ac:spMk id="13" creationId="{1D220F24-A3B4-DA6A-188A-5D5C22661977}"/>
          </ac:spMkLst>
        </pc:spChg>
        <pc:spChg chg="add mod">
          <ac:chgData name="Seonghwan Lim" userId="ff87a424-a421-4845-981d-97fab592a9d5" providerId="ADAL" clId="{C8403ED5-172A-4E0D-8A7B-BFE1422F9A95}" dt="2024-11-14T02:07:20.356" v="1132" actId="1076"/>
          <ac:spMkLst>
            <pc:docMk/>
            <pc:sldMk cId="1319954595" sldId="272"/>
            <ac:spMk id="14" creationId="{2BD37D00-AE5D-89FE-1C20-1FD76DE0AC3D}"/>
          </ac:spMkLst>
        </pc:spChg>
        <pc:spChg chg="add mod">
          <ac:chgData name="Seonghwan Lim" userId="ff87a424-a421-4845-981d-97fab592a9d5" providerId="ADAL" clId="{C8403ED5-172A-4E0D-8A7B-BFE1422F9A95}" dt="2024-11-14T02:08:26.963" v="1209" actId="1037"/>
          <ac:spMkLst>
            <pc:docMk/>
            <pc:sldMk cId="1319954595" sldId="272"/>
            <ac:spMk id="15" creationId="{5EF7E8B9-AE14-0535-82F7-046F7FDB13BC}"/>
          </ac:spMkLst>
        </pc:spChg>
        <pc:spChg chg="add mod">
          <ac:chgData name="Seonghwan Lim" userId="ff87a424-a421-4845-981d-97fab592a9d5" providerId="ADAL" clId="{C8403ED5-172A-4E0D-8A7B-BFE1422F9A95}" dt="2024-11-14T02:07:20.356" v="1132" actId="1076"/>
          <ac:spMkLst>
            <pc:docMk/>
            <pc:sldMk cId="1319954595" sldId="272"/>
            <ac:spMk id="16" creationId="{7849BE18-2200-F940-71F8-5D2916673AA7}"/>
          </ac:spMkLst>
        </pc:spChg>
        <pc:spChg chg="add mod">
          <ac:chgData name="Seonghwan Lim" userId="ff87a424-a421-4845-981d-97fab592a9d5" providerId="ADAL" clId="{C8403ED5-172A-4E0D-8A7B-BFE1422F9A95}" dt="2024-11-14T02:07:20.356" v="1132" actId="1076"/>
          <ac:spMkLst>
            <pc:docMk/>
            <pc:sldMk cId="1319954595" sldId="272"/>
            <ac:spMk id="17" creationId="{82AE16F3-8424-80EB-9BEF-CCC7F1258BB2}"/>
          </ac:spMkLst>
        </pc:spChg>
        <pc:spChg chg="add mod">
          <ac:chgData name="Seonghwan Lim" userId="ff87a424-a421-4845-981d-97fab592a9d5" providerId="ADAL" clId="{C8403ED5-172A-4E0D-8A7B-BFE1422F9A95}" dt="2024-11-14T02:08:18.377" v="1187" actId="1037"/>
          <ac:spMkLst>
            <pc:docMk/>
            <pc:sldMk cId="1319954595" sldId="272"/>
            <ac:spMk id="18" creationId="{0017E8FF-91F1-5758-DCC2-43259F9CA54A}"/>
          </ac:spMkLst>
        </pc:spChg>
        <pc:spChg chg="add mod">
          <ac:chgData name="Seonghwan Lim" userId="ff87a424-a421-4845-981d-97fab592a9d5" providerId="ADAL" clId="{C8403ED5-172A-4E0D-8A7B-BFE1422F9A95}" dt="2024-11-14T02:26:34.346" v="1792" actId="1076"/>
          <ac:spMkLst>
            <pc:docMk/>
            <pc:sldMk cId="1319954595" sldId="272"/>
            <ac:spMk id="29" creationId="{E34A3445-7291-BA42-7363-1C2A0A95B063}"/>
          </ac:spMkLst>
        </pc:spChg>
        <pc:spChg chg="add mod">
          <ac:chgData name="Seonghwan Lim" userId="ff87a424-a421-4845-981d-97fab592a9d5" providerId="ADAL" clId="{C8403ED5-172A-4E0D-8A7B-BFE1422F9A95}" dt="2024-11-14T02:30:13.383" v="1971" actId="1076"/>
          <ac:spMkLst>
            <pc:docMk/>
            <pc:sldMk cId="1319954595" sldId="272"/>
            <ac:spMk id="30" creationId="{4BB01F88-F067-41A7-4BED-AC89119DE69B}"/>
          </ac:spMkLst>
        </pc:spChg>
        <pc:spChg chg="add mod">
          <ac:chgData name="Seonghwan Lim" userId="ff87a424-a421-4845-981d-97fab592a9d5" providerId="ADAL" clId="{C8403ED5-172A-4E0D-8A7B-BFE1422F9A95}" dt="2024-11-14T02:27:25.255" v="1807"/>
          <ac:spMkLst>
            <pc:docMk/>
            <pc:sldMk cId="1319954595" sldId="272"/>
            <ac:spMk id="31" creationId="{E49EF417-0710-DBF2-8F96-207C93ECC04F}"/>
          </ac:spMkLst>
        </pc:spChg>
        <pc:spChg chg="add mod">
          <ac:chgData name="Seonghwan Lim" userId="ff87a424-a421-4845-981d-97fab592a9d5" providerId="ADAL" clId="{C8403ED5-172A-4E0D-8A7B-BFE1422F9A95}" dt="2024-11-14T02:27:21.214" v="1806"/>
          <ac:spMkLst>
            <pc:docMk/>
            <pc:sldMk cId="1319954595" sldId="272"/>
            <ac:spMk id="32" creationId="{1F8036C4-D795-A0C9-5763-76B452FC83DA}"/>
          </ac:spMkLst>
        </pc:spChg>
        <pc:spChg chg="add mod">
          <ac:chgData name="Seonghwan Lim" userId="ff87a424-a421-4845-981d-97fab592a9d5" providerId="ADAL" clId="{C8403ED5-172A-4E0D-8A7B-BFE1422F9A95}" dt="2024-11-14T02:27:38.822" v="1812"/>
          <ac:spMkLst>
            <pc:docMk/>
            <pc:sldMk cId="1319954595" sldId="272"/>
            <ac:spMk id="43" creationId="{698429B4-0C06-BE30-69EA-F1BC39F29CF7}"/>
          </ac:spMkLst>
        </pc:spChg>
        <pc:spChg chg="add del mod">
          <ac:chgData name="Seonghwan Lim" userId="ff87a424-a421-4845-981d-97fab592a9d5" providerId="ADAL" clId="{C8403ED5-172A-4E0D-8A7B-BFE1422F9A95}" dt="2024-11-14T02:14:02.157" v="1336" actId="478"/>
          <ac:spMkLst>
            <pc:docMk/>
            <pc:sldMk cId="1319954595" sldId="272"/>
            <ac:spMk id="44" creationId="{F6DF120C-6FD5-9EB6-E1E5-38591F799CE1}"/>
          </ac:spMkLst>
        </pc:spChg>
        <pc:spChg chg="add del mod">
          <ac:chgData name="Seonghwan Lim" userId="ff87a424-a421-4845-981d-97fab592a9d5" providerId="ADAL" clId="{C8403ED5-172A-4E0D-8A7B-BFE1422F9A95}" dt="2024-11-14T02:14:02.906" v="1337" actId="478"/>
          <ac:spMkLst>
            <pc:docMk/>
            <pc:sldMk cId="1319954595" sldId="272"/>
            <ac:spMk id="45" creationId="{AF0CD843-C88C-35B0-4992-09FC1F106601}"/>
          </ac:spMkLst>
        </pc:spChg>
        <pc:spChg chg="add mod">
          <ac:chgData name="Seonghwan Lim" userId="ff87a424-a421-4845-981d-97fab592a9d5" providerId="ADAL" clId="{C8403ED5-172A-4E0D-8A7B-BFE1422F9A95}" dt="2024-11-14T02:27:50.034" v="1816" actId="1076"/>
          <ac:spMkLst>
            <pc:docMk/>
            <pc:sldMk cId="1319954595" sldId="272"/>
            <ac:spMk id="46" creationId="{F5E4878D-0258-87F0-4A50-1243BB481BFF}"/>
          </ac:spMkLst>
        </pc:spChg>
        <pc:spChg chg="add mod">
          <ac:chgData name="Seonghwan Lim" userId="ff87a424-a421-4845-981d-97fab592a9d5" providerId="ADAL" clId="{C8403ED5-172A-4E0D-8A7B-BFE1422F9A95}" dt="2024-11-14T02:27:41.257" v="1813"/>
          <ac:spMkLst>
            <pc:docMk/>
            <pc:sldMk cId="1319954595" sldId="272"/>
            <ac:spMk id="47" creationId="{1C798528-68B4-5826-4FF6-73A9E253F5EF}"/>
          </ac:spMkLst>
        </pc:spChg>
        <pc:spChg chg="add mod">
          <ac:chgData name="Seonghwan Lim" userId="ff87a424-a421-4845-981d-97fab592a9d5" providerId="ADAL" clId="{C8403ED5-172A-4E0D-8A7B-BFE1422F9A95}" dt="2024-11-14T02:27:43.801" v="1814"/>
          <ac:spMkLst>
            <pc:docMk/>
            <pc:sldMk cId="1319954595" sldId="272"/>
            <ac:spMk id="48" creationId="{B7014838-D5C1-0592-1D00-97ECEA2D913C}"/>
          </ac:spMkLst>
        </pc:spChg>
        <pc:spChg chg="add mod">
          <ac:chgData name="Seonghwan Lim" userId="ff87a424-a421-4845-981d-97fab592a9d5" providerId="ADAL" clId="{C8403ED5-172A-4E0D-8A7B-BFE1422F9A95}" dt="2024-11-14T02:28:05.322" v="1822" actId="404"/>
          <ac:spMkLst>
            <pc:docMk/>
            <pc:sldMk cId="1319954595" sldId="272"/>
            <ac:spMk id="59" creationId="{45569110-0B15-4C5F-F61A-FB8E80A3A7E4}"/>
          </ac:spMkLst>
        </pc:spChg>
        <pc:spChg chg="add mod">
          <ac:chgData name="Seonghwan Lim" userId="ff87a424-a421-4845-981d-97fab592a9d5" providerId="ADAL" clId="{C8403ED5-172A-4E0D-8A7B-BFE1422F9A95}" dt="2024-11-14T02:28:07.923" v="1823" actId="1076"/>
          <ac:spMkLst>
            <pc:docMk/>
            <pc:sldMk cId="1319954595" sldId="272"/>
            <ac:spMk id="60" creationId="{5C256066-8820-340B-8099-07A1452B166A}"/>
          </ac:spMkLst>
        </pc:spChg>
        <pc:spChg chg="add mod">
          <ac:chgData name="Seonghwan Lim" userId="ff87a424-a421-4845-981d-97fab592a9d5" providerId="ADAL" clId="{C8403ED5-172A-4E0D-8A7B-BFE1422F9A95}" dt="2024-11-14T02:28:09.611" v="1824" actId="1076"/>
          <ac:spMkLst>
            <pc:docMk/>
            <pc:sldMk cId="1319954595" sldId="272"/>
            <ac:spMk id="61" creationId="{183EC2CA-D543-B30B-6FC2-FFCB7FCCD990}"/>
          </ac:spMkLst>
        </pc:spChg>
        <pc:spChg chg="add mod">
          <ac:chgData name="Seonghwan Lim" userId="ff87a424-a421-4845-981d-97fab592a9d5" providerId="ADAL" clId="{C8403ED5-172A-4E0D-8A7B-BFE1422F9A95}" dt="2024-11-14T02:28:12.658" v="1826" actId="1076"/>
          <ac:spMkLst>
            <pc:docMk/>
            <pc:sldMk cId="1319954595" sldId="272"/>
            <ac:spMk id="62" creationId="{F80C30F8-8671-841C-AD1E-8910FFE93E2B}"/>
          </ac:spMkLst>
        </pc:spChg>
        <pc:spChg chg="add del mod">
          <ac:chgData name="Seonghwan Lim" userId="ff87a424-a421-4845-981d-97fab592a9d5" providerId="ADAL" clId="{C8403ED5-172A-4E0D-8A7B-BFE1422F9A95}" dt="2024-11-14T02:27:56.449" v="1820" actId="478"/>
          <ac:spMkLst>
            <pc:docMk/>
            <pc:sldMk cId="1319954595" sldId="272"/>
            <ac:spMk id="63" creationId="{019932A7-284D-088A-BB90-7DE44D5BBE48}"/>
          </ac:spMkLst>
        </pc:spChg>
        <pc:spChg chg="add del mod">
          <ac:chgData name="Seonghwan Lim" userId="ff87a424-a421-4845-981d-97fab592a9d5" providerId="ADAL" clId="{C8403ED5-172A-4E0D-8A7B-BFE1422F9A95}" dt="2024-11-14T02:27:54.951" v="1819" actId="478"/>
          <ac:spMkLst>
            <pc:docMk/>
            <pc:sldMk cId="1319954595" sldId="272"/>
            <ac:spMk id="64" creationId="{72F9733B-2F6B-8FEF-356C-3EBA9969CA98}"/>
          </ac:spMkLst>
        </pc:spChg>
        <pc:spChg chg="add del mod">
          <ac:chgData name="Seonghwan Lim" userId="ff87a424-a421-4845-981d-97fab592a9d5" providerId="ADAL" clId="{C8403ED5-172A-4E0D-8A7B-BFE1422F9A95}" dt="2024-11-14T02:27:53.912" v="1818" actId="478"/>
          <ac:spMkLst>
            <pc:docMk/>
            <pc:sldMk cId="1319954595" sldId="272"/>
            <ac:spMk id="65" creationId="{59A19323-9DD0-D48D-7716-CA064E52E1D3}"/>
          </ac:spMkLst>
        </pc:spChg>
        <pc:spChg chg="add del mod">
          <ac:chgData name="Seonghwan Lim" userId="ff87a424-a421-4845-981d-97fab592a9d5" providerId="ADAL" clId="{C8403ED5-172A-4E0D-8A7B-BFE1422F9A95}" dt="2024-11-14T02:27:52.956" v="1817" actId="478"/>
          <ac:spMkLst>
            <pc:docMk/>
            <pc:sldMk cId="1319954595" sldId="272"/>
            <ac:spMk id="66" creationId="{7E80767A-AE9D-D459-9C37-7D099D80B9D1}"/>
          </ac:spMkLst>
        </pc:spChg>
        <pc:spChg chg="add mod">
          <ac:chgData name="Seonghwan Lim" userId="ff87a424-a421-4845-981d-97fab592a9d5" providerId="ADAL" clId="{C8403ED5-172A-4E0D-8A7B-BFE1422F9A95}" dt="2024-11-14T02:29:24.022" v="1961" actId="1036"/>
          <ac:spMkLst>
            <pc:docMk/>
            <pc:sldMk cId="1319954595" sldId="272"/>
            <ac:spMk id="75" creationId="{E3927BBB-F1A7-7E69-58A7-2464D6D0C930}"/>
          </ac:spMkLst>
        </pc:spChg>
        <pc:spChg chg="add mod">
          <ac:chgData name="Seonghwan Lim" userId="ff87a424-a421-4845-981d-97fab592a9d5" providerId="ADAL" clId="{C8403ED5-172A-4E0D-8A7B-BFE1422F9A95}" dt="2024-11-14T02:29:09.836" v="1958" actId="1037"/>
          <ac:spMkLst>
            <pc:docMk/>
            <pc:sldMk cId="1319954595" sldId="272"/>
            <ac:spMk id="78" creationId="{3D987DC4-F3E5-399F-A419-4DAE1819C2E6}"/>
          </ac:spMkLst>
        </pc:spChg>
        <pc:spChg chg="add mod">
          <ac:chgData name="Seonghwan Lim" userId="ff87a424-a421-4845-981d-97fab592a9d5" providerId="ADAL" clId="{C8403ED5-172A-4E0D-8A7B-BFE1422F9A95}" dt="2024-11-14T02:25:43.295" v="1759" actId="1076"/>
          <ac:spMkLst>
            <pc:docMk/>
            <pc:sldMk cId="1319954595" sldId="272"/>
            <ac:spMk id="79" creationId="{A124333F-6D99-A8F1-BA48-CFC27C34A49D}"/>
          </ac:spMkLst>
        </pc:spChg>
        <pc:spChg chg="add mod">
          <ac:chgData name="Seonghwan Lim" userId="ff87a424-a421-4845-981d-97fab592a9d5" providerId="ADAL" clId="{C8403ED5-172A-4E0D-8A7B-BFE1422F9A95}" dt="2024-11-14T02:25:34.913" v="1758"/>
          <ac:spMkLst>
            <pc:docMk/>
            <pc:sldMk cId="1319954595" sldId="272"/>
            <ac:spMk id="80" creationId="{D5FBD3AE-7B52-A9F7-D10D-08F11C907A27}"/>
          </ac:spMkLst>
        </pc:spChg>
        <pc:spChg chg="add mod">
          <ac:chgData name="Seonghwan Lim" userId="ff87a424-a421-4845-981d-97fab592a9d5" providerId="ADAL" clId="{C8403ED5-172A-4E0D-8A7B-BFE1422F9A95}" dt="2024-11-14T03:05:05.779" v="2339" actId="1037"/>
          <ac:spMkLst>
            <pc:docMk/>
            <pc:sldMk cId="1319954595" sldId="272"/>
            <ac:spMk id="82" creationId="{C3A08FDA-FBD1-3A8B-700D-A7965197C715}"/>
          </ac:spMkLst>
        </pc:spChg>
        <pc:spChg chg="add mod">
          <ac:chgData name="Seonghwan Lim" userId="ff87a424-a421-4845-981d-97fab592a9d5" providerId="ADAL" clId="{C8403ED5-172A-4E0D-8A7B-BFE1422F9A95}" dt="2024-11-14T02:28:18.705" v="1828" actId="1076"/>
          <ac:spMkLst>
            <pc:docMk/>
            <pc:sldMk cId="1319954595" sldId="272"/>
            <ac:spMk id="83" creationId="{F23387CC-A240-69BA-2AB7-E8872C192089}"/>
          </ac:spMkLst>
        </pc:spChg>
        <pc:spChg chg="add mod">
          <ac:chgData name="Seonghwan Lim" userId="ff87a424-a421-4845-981d-97fab592a9d5" providerId="ADAL" clId="{C8403ED5-172A-4E0D-8A7B-BFE1422F9A95}" dt="2024-11-14T02:28:18.705" v="1828" actId="1076"/>
          <ac:spMkLst>
            <pc:docMk/>
            <pc:sldMk cId="1319954595" sldId="272"/>
            <ac:spMk id="84" creationId="{E476E9A7-57D5-4C34-ECC9-27D20A16E2AC}"/>
          </ac:spMkLst>
        </pc:spChg>
        <pc:spChg chg="add mod">
          <ac:chgData name="Seonghwan Lim" userId="ff87a424-a421-4845-981d-97fab592a9d5" providerId="ADAL" clId="{C8403ED5-172A-4E0D-8A7B-BFE1422F9A95}" dt="2024-11-14T02:28:18.705" v="1828" actId="1076"/>
          <ac:spMkLst>
            <pc:docMk/>
            <pc:sldMk cId="1319954595" sldId="272"/>
            <ac:spMk id="85" creationId="{B2B6C53E-210F-3C25-69E0-F22ECC4AA939}"/>
          </ac:spMkLst>
        </pc:spChg>
        <pc:spChg chg="add mod">
          <ac:chgData name="Seonghwan Lim" userId="ff87a424-a421-4845-981d-97fab592a9d5" providerId="ADAL" clId="{C8403ED5-172A-4E0D-8A7B-BFE1422F9A95}" dt="2024-11-14T02:28:46.778" v="1889" actId="1035"/>
          <ac:spMkLst>
            <pc:docMk/>
            <pc:sldMk cId="1319954595" sldId="272"/>
            <ac:spMk id="86" creationId="{4E5A12A7-206D-3C28-4A26-A34B9101ECA8}"/>
          </ac:spMkLst>
        </pc:spChg>
        <pc:spChg chg="add mod">
          <ac:chgData name="Seonghwan Lim" userId="ff87a424-a421-4845-981d-97fab592a9d5" providerId="ADAL" clId="{C8403ED5-172A-4E0D-8A7B-BFE1422F9A95}" dt="2024-11-14T02:28:45.246" v="1888" actId="1036"/>
          <ac:spMkLst>
            <pc:docMk/>
            <pc:sldMk cId="1319954595" sldId="272"/>
            <ac:spMk id="87" creationId="{DBD65A02-57F4-15A0-C2B0-8C87B31788B9}"/>
          </ac:spMkLst>
        </pc:spChg>
        <pc:spChg chg="add mod">
          <ac:chgData name="Seonghwan Lim" userId="ff87a424-a421-4845-981d-97fab592a9d5" providerId="ADAL" clId="{C8403ED5-172A-4E0D-8A7B-BFE1422F9A95}" dt="2024-11-14T02:28:54.916" v="1953" actId="1038"/>
          <ac:spMkLst>
            <pc:docMk/>
            <pc:sldMk cId="1319954595" sldId="272"/>
            <ac:spMk id="88" creationId="{9C886C7A-99DE-5CED-A89A-C0DED90B6651}"/>
          </ac:spMkLst>
        </pc:spChg>
        <pc:picChg chg="del">
          <ac:chgData name="Seonghwan Lim" userId="ff87a424-a421-4845-981d-97fab592a9d5" providerId="ADAL" clId="{C8403ED5-172A-4E0D-8A7B-BFE1422F9A95}" dt="2024-11-14T02:02:37.837" v="1082" actId="478"/>
          <ac:picMkLst>
            <pc:docMk/>
            <pc:sldMk cId="1319954595" sldId="272"/>
            <ac:picMk id="8" creationId="{707F8BF2-AE52-42E1-AA10-4911E75630A0}"/>
          </ac:picMkLst>
        </pc:picChg>
        <pc:picChg chg="add mod">
          <ac:chgData name="Seonghwan Lim" userId="ff87a424-a421-4845-981d-97fab592a9d5" providerId="ADAL" clId="{C8403ED5-172A-4E0D-8A7B-BFE1422F9A95}" dt="2024-11-14T02:30:10.724" v="1970" actId="1076"/>
          <ac:picMkLst>
            <pc:docMk/>
            <pc:sldMk cId="1319954595" sldId="272"/>
            <ac:picMk id="90" creationId="{763268C7-82EB-6D7C-B076-207CC17BA118}"/>
          </ac:picMkLst>
        </pc:picChg>
        <pc:cxnChg chg="add mod">
          <ac:chgData name="Seonghwan Lim" userId="ff87a424-a421-4845-981d-97fab592a9d5" providerId="ADAL" clId="{C8403ED5-172A-4E0D-8A7B-BFE1422F9A95}" dt="2024-11-14T02:07:50.940" v="1141" actId="14100"/>
          <ac:cxnSpMkLst>
            <pc:docMk/>
            <pc:sldMk cId="1319954595" sldId="272"/>
            <ac:cxnSpMk id="20" creationId="{9F768396-B249-AA17-1707-23A891E7B6AD}"/>
          </ac:cxnSpMkLst>
        </pc:cxnChg>
        <pc:cxnChg chg="add mod">
          <ac:chgData name="Seonghwan Lim" userId="ff87a424-a421-4845-981d-97fab592a9d5" providerId="ADAL" clId="{C8403ED5-172A-4E0D-8A7B-BFE1422F9A95}" dt="2024-11-14T02:07:53.748" v="1143" actId="1076"/>
          <ac:cxnSpMkLst>
            <pc:docMk/>
            <pc:sldMk cId="1319954595" sldId="272"/>
            <ac:cxnSpMk id="22" creationId="{C85321D0-BE2E-285D-5E62-35A9576C108C}"/>
          </ac:cxnSpMkLst>
        </pc:cxnChg>
        <pc:cxnChg chg="add mod">
          <ac:chgData name="Seonghwan Lim" userId="ff87a424-a421-4845-981d-97fab592a9d5" providerId="ADAL" clId="{C8403ED5-172A-4E0D-8A7B-BFE1422F9A95}" dt="2024-11-14T02:07:56.519" v="1145" actId="1076"/>
          <ac:cxnSpMkLst>
            <pc:docMk/>
            <pc:sldMk cId="1319954595" sldId="272"/>
            <ac:cxnSpMk id="23" creationId="{2C61B6CF-07D7-BE34-2771-5D98ED9DAC0C}"/>
          </ac:cxnSpMkLst>
        </pc:cxnChg>
        <pc:cxnChg chg="add mod">
          <ac:chgData name="Seonghwan Lim" userId="ff87a424-a421-4845-981d-97fab592a9d5" providerId="ADAL" clId="{C8403ED5-172A-4E0D-8A7B-BFE1422F9A95}" dt="2024-11-14T02:08:29.170" v="1210" actId="1038"/>
          <ac:cxnSpMkLst>
            <pc:docMk/>
            <pc:sldMk cId="1319954595" sldId="272"/>
            <ac:cxnSpMk id="24" creationId="{E1784175-6C75-D553-CB65-8E8549BF891D}"/>
          </ac:cxnSpMkLst>
        </pc:cxnChg>
        <pc:cxnChg chg="add mod">
          <ac:chgData name="Seonghwan Lim" userId="ff87a424-a421-4845-981d-97fab592a9d5" providerId="ADAL" clId="{C8403ED5-172A-4E0D-8A7B-BFE1422F9A95}" dt="2024-11-14T02:08:02.917" v="1149" actId="1076"/>
          <ac:cxnSpMkLst>
            <pc:docMk/>
            <pc:sldMk cId="1319954595" sldId="272"/>
            <ac:cxnSpMk id="25" creationId="{97A638FF-525F-53E3-FCFE-D9FBDC3A890D}"/>
          </ac:cxnSpMkLst>
        </pc:cxnChg>
        <pc:cxnChg chg="add mod">
          <ac:chgData name="Seonghwan Lim" userId="ff87a424-a421-4845-981d-97fab592a9d5" providerId="ADAL" clId="{C8403ED5-172A-4E0D-8A7B-BFE1422F9A95}" dt="2024-11-14T02:08:05.718" v="1151" actId="1076"/>
          <ac:cxnSpMkLst>
            <pc:docMk/>
            <pc:sldMk cId="1319954595" sldId="272"/>
            <ac:cxnSpMk id="26" creationId="{903F0026-3A9F-F9DC-A55A-F1B62A596977}"/>
          </ac:cxnSpMkLst>
        </pc:cxnChg>
        <pc:cxnChg chg="add mod">
          <ac:chgData name="Seonghwan Lim" userId="ff87a424-a421-4845-981d-97fab592a9d5" providerId="ADAL" clId="{C8403ED5-172A-4E0D-8A7B-BFE1422F9A95}" dt="2024-11-14T02:13:00.300" v="1320" actId="1038"/>
          <ac:cxnSpMkLst>
            <pc:docMk/>
            <pc:sldMk cId="1319954595" sldId="272"/>
            <ac:cxnSpMk id="27" creationId="{6BF94C44-837F-75B7-942D-F0950C15BECF}"/>
          </ac:cxnSpMkLst>
        </pc:cxnChg>
        <pc:cxnChg chg="add mod">
          <ac:chgData name="Seonghwan Lim" userId="ff87a424-a421-4845-981d-97fab592a9d5" providerId="ADAL" clId="{C8403ED5-172A-4E0D-8A7B-BFE1422F9A95}" dt="2024-11-14T02:08:26.963" v="1209" actId="1037"/>
          <ac:cxnSpMkLst>
            <pc:docMk/>
            <pc:sldMk cId="1319954595" sldId="272"/>
            <ac:cxnSpMk id="28" creationId="{6ED6B519-6B69-4AB7-396F-8EB4FF46395D}"/>
          </ac:cxnSpMkLst>
        </pc:cxnChg>
        <pc:cxnChg chg="add mod">
          <ac:chgData name="Seonghwan Lim" userId="ff87a424-a421-4845-981d-97fab592a9d5" providerId="ADAL" clId="{C8403ED5-172A-4E0D-8A7B-BFE1422F9A95}" dt="2024-11-14T02:10:12.193" v="1284" actId="14100"/>
          <ac:cxnSpMkLst>
            <pc:docMk/>
            <pc:sldMk cId="1319954595" sldId="272"/>
            <ac:cxnSpMk id="34" creationId="{34CC8A1C-6F6A-018F-2740-399510CA0438}"/>
          </ac:cxnSpMkLst>
        </pc:cxnChg>
        <pc:cxnChg chg="add mod">
          <ac:chgData name="Seonghwan Lim" userId="ff87a424-a421-4845-981d-97fab592a9d5" providerId="ADAL" clId="{C8403ED5-172A-4E0D-8A7B-BFE1422F9A95}" dt="2024-11-14T02:10:15.607" v="1286" actId="1076"/>
          <ac:cxnSpMkLst>
            <pc:docMk/>
            <pc:sldMk cId="1319954595" sldId="272"/>
            <ac:cxnSpMk id="36" creationId="{D4C91580-C7E6-355D-AC16-808DCBAD74DB}"/>
          </ac:cxnSpMkLst>
        </pc:cxnChg>
        <pc:cxnChg chg="add mod">
          <ac:chgData name="Seonghwan Lim" userId="ff87a424-a421-4845-981d-97fab592a9d5" providerId="ADAL" clId="{C8403ED5-172A-4E0D-8A7B-BFE1422F9A95}" dt="2024-11-14T02:10:25.628" v="1289" actId="14100"/>
          <ac:cxnSpMkLst>
            <pc:docMk/>
            <pc:sldMk cId="1319954595" sldId="272"/>
            <ac:cxnSpMk id="38" creationId="{9398BEAE-9273-1518-A48E-1A195254E9E7}"/>
          </ac:cxnSpMkLst>
        </pc:cxnChg>
        <pc:cxnChg chg="add mod">
          <ac:chgData name="Seonghwan Lim" userId="ff87a424-a421-4845-981d-97fab592a9d5" providerId="ADAL" clId="{C8403ED5-172A-4E0D-8A7B-BFE1422F9A95}" dt="2024-11-14T02:30:18.519" v="1972" actId="14100"/>
          <ac:cxnSpMkLst>
            <pc:docMk/>
            <pc:sldMk cId="1319954595" sldId="272"/>
            <ac:cxnSpMk id="40" creationId="{CE0F7EA2-77A3-B640-82BD-68F8792761A0}"/>
          </ac:cxnSpMkLst>
        </pc:cxnChg>
        <pc:cxnChg chg="add del mod">
          <ac:chgData name="Seonghwan Lim" userId="ff87a424-a421-4845-981d-97fab592a9d5" providerId="ADAL" clId="{C8403ED5-172A-4E0D-8A7B-BFE1422F9A95}" dt="2024-11-14T02:14:35.500" v="1350" actId="478"/>
          <ac:cxnSpMkLst>
            <pc:docMk/>
            <pc:sldMk cId="1319954595" sldId="272"/>
            <ac:cxnSpMk id="49" creationId="{F4624152-8B97-BBC1-1EAD-806F4F4D8297}"/>
          </ac:cxnSpMkLst>
        </pc:cxnChg>
        <pc:cxnChg chg="add del mod">
          <ac:chgData name="Seonghwan Lim" userId="ff87a424-a421-4845-981d-97fab592a9d5" providerId="ADAL" clId="{C8403ED5-172A-4E0D-8A7B-BFE1422F9A95}" dt="2024-11-14T02:14:34.891" v="1349" actId="478"/>
          <ac:cxnSpMkLst>
            <pc:docMk/>
            <pc:sldMk cId="1319954595" sldId="272"/>
            <ac:cxnSpMk id="52" creationId="{839AC85D-3B54-8A8F-EEC5-BF569E12A5DE}"/>
          </ac:cxnSpMkLst>
        </pc:cxnChg>
        <pc:cxnChg chg="add mod">
          <ac:chgData name="Seonghwan Lim" userId="ff87a424-a421-4845-981d-97fab592a9d5" providerId="ADAL" clId="{C8403ED5-172A-4E0D-8A7B-BFE1422F9A95}" dt="2024-11-14T02:14:46.464" v="1356" actId="1076"/>
          <ac:cxnSpMkLst>
            <pc:docMk/>
            <pc:sldMk cId="1319954595" sldId="272"/>
            <ac:cxnSpMk id="54" creationId="{39EDCC45-28A7-C911-7A77-0D6D53F7BE1B}"/>
          </ac:cxnSpMkLst>
        </pc:cxnChg>
        <pc:cxnChg chg="add mod">
          <ac:chgData name="Seonghwan Lim" userId="ff87a424-a421-4845-981d-97fab592a9d5" providerId="ADAL" clId="{C8403ED5-172A-4E0D-8A7B-BFE1422F9A95}" dt="2024-11-14T02:14:49.107" v="1358" actId="1076"/>
          <ac:cxnSpMkLst>
            <pc:docMk/>
            <pc:sldMk cId="1319954595" sldId="272"/>
            <ac:cxnSpMk id="57" creationId="{942E63DE-41E8-8D57-E383-D30ADE43FBF7}"/>
          </ac:cxnSpMkLst>
        </pc:cxnChg>
        <pc:cxnChg chg="add mod">
          <ac:chgData name="Seonghwan Lim" userId="ff87a424-a421-4845-981d-97fab592a9d5" providerId="ADAL" clId="{C8403ED5-172A-4E0D-8A7B-BFE1422F9A95}" dt="2024-11-14T02:14:52.930" v="1360" actId="1076"/>
          <ac:cxnSpMkLst>
            <pc:docMk/>
            <pc:sldMk cId="1319954595" sldId="272"/>
            <ac:cxnSpMk id="58" creationId="{97647BBD-546E-48BE-C5C5-E2CC57A55987}"/>
          </ac:cxnSpMkLst>
        </pc:cxnChg>
        <pc:cxnChg chg="add mod">
          <ac:chgData name="Seonghwan Lim" userId="ff87a424-a421-4845-981d-97fab592a9d5" providerId="ADAL" clId="{C8403ED5-172A-4E0D-8A7B-BFE1422F9A95}" dt="2024-11-14T02:16:39.888" v="1407" actId="13822"/>
          <ac:cxnSpMkLst>
            <pc:docMk/>
            <pc:sldMk cId="1319954595" sldId="272"/>
            <ac:cxnSpMk id="68" creationId="{75CCFCA1-39E5-C520-964D-35D52C08A0F8}"/>
          </ac:cxnSpMkLst>
        </pc:cxnChg>
        <pc:cxnChg chg="add mod">
          <ac:chgData name="Seonghwan Lim" userId="ff87a424-a421-4845-981d-97fab592a9d5" providerId="ADAL" clId="{C8403ED5-172A-4E0D-8A7B-BFE1422F9A95}" dt="2024-11-14T02:16:49.383" v="1412" actId="1037"/>
          <ac:cxnSpMkLst>
            <pc:docMk/>
            <pc:sldMk cId="1319954595" sldId="272"/>
            <ac:cxnSpMk id="69" creationId="{5ABFDBD7-E4A8-D0C1-8249-F63AEE036EA0}"/>
          </ac:cxnSpMkLst>
        </pc:cxnChg>
        <pc:cxnChg chg="add mod">
          <ac:chgData name="Seonghwan Lim" userId="ff87a424-a421-4845-981d-97fab592a9d5" providerId="ADAL" clId="{C8403ED5-172A-4E0D-8A7B-BFE1422F9A95}" dt="2024-11-14T02:16:53.377" v="1414" actId="1076"/>
          <ac:cxnSpMkLst>
            <pc:docMk/>
            <pc:sldMk cId="1319954595" sldId="272"/>
            <ac:cxnSpMk id="72" creationId="{C20C4B4E-E121-C8E2-8FEB-6C74303F2890}"/>
          </ac:cxnSpMkLst>
        </pc:cxnChg>
        <pc:cxnChg chg="add mod">
          <ac:chgData name="Seonghwan Lim" userId="ff87a424-a421-4845-981d-97fab592a9d5" providerId="ADAL" clId="{C8403ED5-172A-4E0D-8A7B-BFE1422F9A95}" dt="2024-11-14T02:16:58.992" v="1418" actId="1076"/>
          <ac:cxnSpMkLst>
            <pc:docMk/>
            <pc:sldMk cId="1319954595" sldId="272"/>
            <ac:cxnSpMk id="73" creationId="{845E901B-BFD3-E990-00D6-C8A50783334E}"/>
          </ac:cxnSpMkLst>
        </pc:cxnChg>
        <pc:cxnChg chg="add mod">
          <ac:chgData name="Seonghwan Lim" userId="ff87a424-a421-4845-981d-97fab592a9d5" providerId="ADAL" clId="{C8403ED5-172A-4E0D-8A7B-BFE1422F9A95}" dt="2024-11-14T02:18:06.977" v="1474" actId="1076"/>
          <ac:cxnSpMkLst>
            <pc:docMk/>
            <pc:sldMk cId="1319954595" sldId="272"/>
            <ac:cxnSpMk id="76" creationId="{F5E338CE-4005-0DB3-F558-934884A95E72}"/>
          </ac:cxnSpMkLst>
        </pc:cxnChg>
      </pc:sldChg>
      <pc:sldChg chg="addSp delSp modSp add mod">
        <pc:chgData name="Seonghwan Lim" userId="ff87a424-a421-4845-981d-97fab592a9d5" providerId="ADAL" clId="{C8403ED5-172A-4E0D-8A7B-BFE1422F9A95}" dt="2024-11-14T03:04:59.592" v="2337" actId="1076"/>
        <pc:sldMkLst>
          <pc:docMk/>
          <pc:sldMk cId="99710878" sldId="273"/>
        </pc:sldMkLst>
        <pc:spChg chg="add del mod">
          <ac:chgData name="Seonghwan Lim" userId="ff87a424-a421-4845-981d-97fab592a9d5" providerId="ADAL" clId="{C8403ED5-172A-4E0D-8A7B-BFE1422F9A95}" dt="2024-11-14T02:31:48.367" v="1984"/>
          <ac:spMkLst>
            <pc:docMk/>
            <pc:sldMk cId="99710878" sldId="273"/>
            <ac:spMk id="3" creationId="{0DC1FE3D-1597-6971-7924-58231A7E7D75}"/>
          </ac:spMkLst>
        </pc:spChg>
        <pc:spChg chg="add del mod">
          <ac:chgData name="Seonghwan Lim" userId="ff87a424-a421-4845-981d-97fab592a9d5" providerId="ADAL" clId="{C8403ED5-172A-4E0D-8A7B-BFE1422F9A95}" dt="2024-11-14T02:42:01.865" v="2223" actId="478"/>
          <ac:spMkLst>
            <pc:docMk/>
            <pc:sldMk cId="99710878" sldId="273"/>
            <ac:spMk id="5" creationId="{6191FC1E-DB7A-8E63-28B5-4C77A774F911}"/>
          </ac:spMkLst>
        </pc:spChg>
        <pc:spChg chg="add del mod">
          <ac:chgData name="Seonghwan Lim" userId="ff87a424-a421-4845-981d-97fab592a9d5" providerId="ADAL" clId="{C8403ED5-172A-4E0D-8A7B-BFE1422F9A95}" dt="2024-11-14T02:35:58.535" v="2082"/>
          <ac:spMkLst>
            <pc:docMk/>
            <pc:sldMk cId="99710878" sldId="273"/>
            <ac:spMk id="6" creationId="{D4C28F59-A8BF-A22A-8627-ED2D563F6811}"/>
          </ac:spMkLst>
        </pc:spChg>
        <pc:spChg chg="add">
          <ac:chgData name="Seonghwan Lim" userId="ff87a424-a421-4845-981d-97fab592a9d5" providerId="ADAL" clId="{C8403ED5-172A-4E0D-8A7B-BFE1422F9A95}" dt="2024-11-14T02:35:53.799" v="2079"/>
          <ac:spMkLst>
            <pc:docMk/>
            <pc:sldMk cId="99710878" sldId="273"/>
            <ac:spMk id="7" creationId="{EC28BC59-CE40-4427-306E-87954E329DF1}"/>
          </ac:spMkLst>
        </pc:spChg>
        <pc:spChg chg="add del mod">
          <ac:chgData name="Seonghwan Lim" userId="ff87a424-a421-4845-981d-97fab592a9d5" providerId="ADAL" clId="{C8403ED5-172A-4E0D-8A7B-BFE1422F9A95}" dt="2024-11-14T02:36:19.157" v="2087" actId="47"/>
          <ac:spMkLst>
            <pc:docMk/>
            <pc:sldMk cId="99710878" sldId="273"/>
            <ac:spMk id="9" creationId="{A317C2F8-7CA0-5CE0-3C0C-C3E69EC66ED4}"/>
          </ac:spMkLst>
        </pc:spChg>
        <pc:spChg chg="add">
          <ac:chgData name="Seonghwan Lim" userId="ff87a424-a421-4845-981d-97fab592a9d5" providerId="ADAL" clId="{C8403ED5-172A-4E0D-8A7B-BFE1422F9A95}" dt="2024-11-14T02:36:06.448" v="2084"/>
          <ac:spMkLst>
            <pc:docMk/>
            <pc:sldMk cId="99710878" sldId="273"/>
            <ac:spMk id="10" creationId="{82552E67-539F-4423-39CE-F67DECD5B22E}"/>
          </ac:spMkLst>
        </pc:spChg>
        <pc:spChg chg="add del mod">
          <ac:chgData name="Seonghwan Lim" userId="ff87a424-a421-4845-981d-97fab592a9d5" providerId="ADAL" clId="{C8403ED5-172A-4E0D-8A7B-BFE1422F9A95}" dt="2024-11-14T02:42:02.874" v="2224" actId="478"/>
          <ac:spMkLst>
            <pc:docMk/>
            <pc:sldMk cId="99710878" sldId="273"/>
            <ac:spMk id="11" creationId="{7AE7BC0B-652B-BBCB-9BF6-FBA4D1748C9F}"/>
          </ac:spMkLst>
        </pc:spChg>
        <pc:spChg chg="add del mod">
          <ac:chgData name="Seonghwan Lim" userId="ff87a424-a421-4845-981d-97fab592a9d5" providerId="ADAL" clId="{C8403ED5-172A-4E0D-8A7B-BFE1422F9A95}" dt="2024-11-14T02:40:35.774" v="2222" actId="478"/>
          <ac:spMkLst>
            <pc:docMk/>
            <pc:sldMk cId="99710878" sldId="273"/>
            <ac:spMk id="12" creationId="{6CA5C099-4737-4FCB-AAAC-22947FAC00FB}"/>
          </ac:spMkLst>
        </pc:spChg>
        <pc:picChg chg="del">
          <ac:chgData name="Seonghwan Lim" userId="ff87a424-a421-4845-981d-97fab592a9d5" providerId="ADAL" clId="{C8403ED5-172A-4E0D-8A7B-BFE1422F9A95}" dt="2024-11-14T02:18:37.579" v="1487" actId="478"/>
          <ac:picMkLst>
            <pc:docMk/>
            <pc:sldMk cId="99710878" sldId="273"/>
            <ac:picMk id="8" creationId="{C0F61E44-1101-C5F1-E269-E6C2B0510425}"/>
          </ac:picMkLst>
        </pc:picChg>
        <pc:picChg chg="add mod">
          <ac:chgData name="Seonghwan Lim" userId="ff87a424-a421-4845-981d-97fab592a9d5" providerId="ADAL" clId="{C8403ED5-172A-4E0D-8A7B-BFE1422F9A95}" dt="2024-11-14T03:04:59.592" v="2337" actId="1076"/>
          <ac:picMkLst>
            <pc:docMk/>
            <pc:sldMk cId="99710878" sldId="273"/>
            <ac:picMk id="14" creationId="{58D94BF3-3D3F-EF4F-4630-C8A7988C6896}"/>
          </ac:picMkLst>
        </pc:picChg>
        <pc:picChg chg="add del mod">
          <ac:chgData name="Seonghwan Lim" userId="ff87a424-a421-4845-981d-97fab592a9d5" providerId="ADAL" clId="{C8403ED5-172A-4E0D-8A7B-BFE1422F9A95}" dt="2024-11-14T02:44:09.027" v="2237" actId="478"/>
          <ac:picMkLst>
            <pc:docMk/>
            <pc:sldMk cId="99710878" sldId="273"/>
            <ac:picMk id="16" creationId="{99B45225-F28C-DCCC-CDBD-CDA3F5874F8E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2:44:40.544" v="2245" actId="1076"/>
        <pc:sldMkLst>
          <pc:docMk/>
          <pc:sldMk cId="3048201570" sldId="274"/>
        </pc:sldMkLst>
        <pc:picChg chg="add mod">
          <ac:chgData name="Seonghwan Lim" userId="ff87a424-a421-4845-981d-97fab592a9d5" providerId="ADAL" clId="{C8403ED5-172A-4E0D-8A7B-BFE1422F9A95}" dt="2024-11-14T02:44:40.544" v="2245" actId="1076"/>
          <ac:picMkLst>
            <pc:docMk/>
            <pc:sldMk cId="3048201570" sldId="274"/>
            <ac:picMk id="5" creationId="{331C3EED-218A-00E6-36C0-B90C74083132}"/>
          </ac:picMkLst>
        </pc:picChg>
        <pc:picChg chg="del">
          <ac:chgData name="Seonghwan Lim" userId="ff87a424-a421-4845-981d-97fab592a9d5" providerId="ADAL" clId="{C8403ED5-172A-4E0D-8A7B-BFE1422F9A95}" dt="2024-11-14T02:44:16.421" v="2239" actId="478"/>
          <ac:picMkLst>
            <pc:docMk/>
            <pc:sldMk cId="3048201570" sldId="274"/>
            <ac:picMk id="14" creationId="{C4BE9C8D-ADBB-58E8-CB78-76E3203F03B1}"/>
          </ac:picMkLst>
        </pc:picChg>
        <pc:picChg chg="mod">
          <ac:chgData name="Seonghwan Lim" userId="ff87a424-a421-4845-981d-97fab592a9d5" providerId="ADAL" clId="{C8403ED5-172A-4E0D-8A7B-BFE1422F9A95}" dt="2024-11-14T02:44:39.419" v="2244" actId="1076"/>
          <ac:picMkLst>
            <pc:docMk/>
            <pc:sldMk cId="3048201570" sldId="274"/>
            <ac:picMk id="16" creationId="{51E1EA04-0CEA-AA88-AF68-0AB16702892E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3:04:29.898" v="2334" actId="1076"/>
        <pc:sldMkLst>
          <pc:docMk/>
          <pc:sldMk cId="2344655917" sldId="275"/>
        </pc:sldMkLst>
        <pc:spChg chg="mod">
          <ac:chgData name="Seonghwan Lim" userId="ff87a424-a421-4845-981d-97fab592a9d5" providerId="ADAL" clId="{C8403ED5-172A-4E0D-8A7B-BFE1422F9A95}" dt="2024-11-14T03:03:54.824" v="2321" actId="20577"/>
          <ac:spMkLst>
            <pc:docMk/>
            <pc:sldMk cId="2344655917" sldId="275"/>
            <ac:spMk id="2" creationId="{9D5ADD06-9FBB-AD53-ABEE-2FC14AC291B8}"/>
          </ac:spMkLst>
        </pc:spChg>
        <pc:spChg chg="add mod">
          <ac:chgData name="Seonghwan Lim" userId="ff87a424-a421-4845-981d-97fab592a9d5" providerId="ADAL" clId="{C8403ED5-172A-4E0D-8A7B-BFE1422F9A95}" dt="2024-11-14T03:04:29.898" v="2334" actId="1076"/>
          <ac:spMkLst>
            <pc:docMk/>
            <pc:sldMk cId="2344655917" sldId="275"/>
            <ac:spMk id="3" creationId="{DFEEA12D-DA14-53DE-400A-42A312D4314F}"/>
          </ac:spMkLst>
        </pc:spChg>
        <pc:spChg chg="del">
          <ac:chgData name="Seonghwan Lim" userId="ff87a424-a421-4845-981d-97fab592a9d5" providerId="ADAL" clId="{C8403ED5-172A-4E0D-8A7B-BFE1422F9A95}" dt="2024-11-14T03:03:50.482" v="2308" actId="478"/>
          <ac:spMkLst>
            <pc:docMk/>
            <pc:sldMk cId="2344655917" sldId="275"/>
            <ac:spMk id="9" creationId="{FAB50C84-4C55-D80B-1D01-B7354F383F0C}"/>
          </ac:spMkLst>
        </pc:spChg>
      </pc:sldChg>
      <pc:sldChg chg="addSp delSp modSp add mod">
        <pc:chgData name="Seonghwan Lim" userId="ff87a424-a421-4845-981d-97fab592a9d5" providerId="ADAL" clId="{C8403ED5-172A-4E0D-8A7B-BFE1422F9A95}" dt="2024-11-14T03:27:55.843" v="2384" actId="1076"/>
        <pc:sldMkLst>
          <pc:docMk/>
          <pc:sldMk cId="1160640712" sldId="276"/>
        </pc:sldMkLst>
        <pc:picChg chg="del">
          <ac:chgData name="Seonghwan Lim" userId="ff87a424-a421-4845-981d-97fab592a9d5" providerId="ADAL" clId="{C8403ED5-172A-4E0D-8A7B-BFE1422F9A95}" dt="2024-11-14T03:24:14.391" v="2341" actId="478"/>
          <ac:picMkLst>
            <pc:docMk/>
            <pc:sldMk cId="1160640712" sldId="276"/>
            <ac:picMk id="4" creationId="{0D1AFA85-F920-1625-E7BF-F08D0D4454EB}"/>
          </ac:picMkLst>
        </pc:picChg>
        <pc:picChg chg="add mod">
          <ac:chgData name="Seonghwan Lim" userId="ff87a424-a421-4845-981d-97fab592a9d5" providerId="ADAL" clId="{C8403ED5-172A-4E0D-8A7B-BFE1422F9A95}" dt="2024-11-14T03:27:55.843" v="2384" actId="1076"/>
          <ac:picMkLst>
            <pc:docMk/>
            <pc:sldMk cId="1160640712" sldId="276"/>
            <ac:picMk id="5" creationId="{774230D7-88FD-642F-6B33-42E2F61B0229}"/>
          </ac:picMkLst>
        </pc:picChg>
        <pc:picChg chg="add mod">
          <ac:chgData name="Seonghwan Lim" userId="ff87a424-a421-4845-981d-97fab592a9d5" providerId="ADAL" clId="{C8403ED5-172A-4E0D-8A7B-BFE1422F9A95}" dt="2024-11-14T03:27:52.570" v="2381" actId="1076"/>
          <ac:picMkLst>
            <pc:docMk/>
            <pc:sldMk cId="1160640712" sldId="276"/>
            <ac:picMk id="7" creationId="{7BD5733C-5609-CDF2-A05F-A207D7049A2F}"/>
          </ac:picMkLst>
        </pc:picChg>
        <pc:picChg chg="del mod">
          <ac:chgData name="Seonghwan Lim" userId="ff87a424-a421-4845-981d-97fab592a9d5" providerId="ADAL" clId="{C8403ED5-172A-4E0D-8A7B-BFE1422F9A95}" dt="2024-11-14T03:24:16.087" v="2344" actId="478"/>
          <ac:picMkLst>
            <pc:docMk/>
            <pc:sldMk cId="1160640712" sldId="276"/>
            <ac:picMk id="8" creationId="{4D7053C4-367C-4FC1-29AB-F19B79ED7BB1}"/>
          </ac:picMkLst>
        </pc:picChg>
        <pc:picChg chg="add mod">
          <ac:chgData name="Seonghwan Lim" userId="ff87a424-a421-4845-981d-97fab592a9d5" providerId="ADAL" clId="{C8403ED5-172A-4E0D-8A7B-BFE1422F9A95}" dt="2024-11-14T03:27:49.207" v="2379" actId="14100"/>
          <ac:picMkLst>
            <pc:docMk/>
            <pc:sldMk cId="1160640712" sldId="276"/>
            <ac:picMk id="11" creationId="{14405263-A11F-412A-0EDD-226D3C4B9815}"/>
          </ac:picMkLst>
        </pc:picChg>
        <pc:picChg chg="del">
          <ac:chgData name="Seonghwan Lim" userId="ff87a424-a421-4845-981d-97fab592a9d5" providerId="ADAL" clId="{C8403ED5-172A-4E0D-8A7B-BFE1422F9A95}" dt="2024-11-14T03:24:14.691" v="2342" actId="478"/>
          <ac:picMkLst>
            <pc:docMk/>
            <pc:sldMk cId="1160640712" sldId="276"/>
            <ac:picMk id="12" creationId="{09224272-0AF5-E78D-D20F-C687B70AFB52}"/>
          </ac:picMkLst>
        </pc:picChg>
      </pc:sldChg>
      <pc:sldChg chg="addSp delSp modSp add mod">
        <pc:chgData name="Seonghwan Lim" userId="ff87a424-a421-4845-981d-97fab592a9d5" providerId="ADAL" clId="{C8403ED5-172A-4E0D-8A7B-BFE1422F9A95}" dt="2024-11-14T03:36:26.825" v="2427" actId="1076"/>
        <pc:sldMkLst>
          <pc:docMk/>
          <pc:sldMk cId="2298479263" sldId="277"/>
        </pc:sldMkLst>
        <pc:spChg chg="mod">
          <ac:chgData name="Seonghwan Lim" userId="ff87a424-a421-4845-981d-97fab592a9d5" providerId="ADAL" clId="{C8403ED5-172A-4E0D-8A7B-BFE1422F9A95}" dt="2024-11-14T03:29:03.933" v="2417" actId="20577"/>
          <ac:spMkLst>
            <pc:docMk/>
            <pc:sldMk cId="2298479263" sldId="277"/>
            <ac:spMk id="9" creationId="{B50163B1-F66F-52C1-D6C7-4465D1FDA724}"/>
          </ac:spMkLst>
        </pc:spChg>
        <pc:picChg chg="add mod">
          <ac:chgData name="Seonghwan Lim" userId="ff87a424-a421-4845-981d-97fab592a9d5" providerId="ADAL" clId="{C8403ED5-172A-4E0D-8A7B-BFE1422F9A95}" dt="2024-11-14T03:36:26.825" v="2427" actId="1076"/>
          <ac:picMkLst>
            <pc:docMk/>
            <pc:sldMk cId="2298479263" sldId="277"/>
            <ac:picMk id="5" creationId="{F3726506-262D-24A2-942C-FD9403CDEEF3}"/>
          </ac:picMkLst>
        </pc:picChg>
        <pc:picChg chg="del">
          <ac:chgData name="Seonghwan Lim" userId="ff87a424-a421-4845-981d-97fab592a9d5" providerId="ADAL" clId="{C8403ED5-172A-4E0D-8A7B-BFE1422F9A95}" dt="2024-11-14T03:35:12.313" v="2418" actId="478"/>
          <ac:picMkLst>
            <pc:docMk/>
            <pc:sldMk cId="2298479263" sldId="277"/>
            <ac:picMk id="6" creationId="{B370169D-938A-6EDB-45D3-FE6744BB83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944AE-C641-4CAA-B869-796A34039E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E8693-7D77-493E-818A-7B5E6A2E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E8693-7D77-493E-818A-7B5E6A2EB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CD33-1F4F-A94B-E4C4-31F6BE5FA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29332-250C-01D4-8186-FC3B10447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589D-71F7-CCD2-FF36-9012C1F1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2675-EF2B-489A-AD95-0F55CCD46F5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77F-B79F-EFF5-264A-F2B1611B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07EA-5A4C-2ED8-608E-8313322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3053-E9C2-CC6B-E7FF-0818AC0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A9CC-A7A3-6E27-2E0D-DF15C1A3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85E8-54AA-6D52-08E3-E7BF18AB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849-DEBC-4EBE-9344-06C1633E6FB1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60A9-83EE-4E56-8098-AA1B99E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17C-AC39-7FC0-180F-720001D7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CC716-30C8-0126-B87B-D7F76B08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9938B-BCF6-9969-3B47-939530D37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9D28-4803-1CD4-6175-6DDA651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8242-563A-4242-995D-5E860093639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824C-C261-30B4-FFBD-1E6FFA24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9961-0994-84AA-36DE-E390FAC3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6E97-D6D2-E361-8BA9-891921D2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932-2418-078D-EAF2-E7A26B33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8FD8-5C78-C3D8-79D2-05CA8AC4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DA91-3C44-4522-875C-0912D76B62F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972A-2161-D59F-012D-2BCDB549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7CB1-CFA7-9F04-E312-400975F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3B0-0F73-7BC1-35DB-E66BE9B7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91BC-0C30-908D-B605-354D658B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E16D-00B2-CDB9-4050-4A3332D2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B7B-6655-473D-A19B-688A6CF975AE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3760-7420-2095-7112-23B1A5F6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4E40-DAE8-2206-6EC9-C3C43A3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62C1-684F-42F5-7983-864B3280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73F-FED5-D55A-4EC8-13222A213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7D61-757E-12EF-8536-A7E5BF5E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6E61-52DF-6545-E426-6F8EF9A1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BB6-8BDF-4DC4-A5A8-C4DFB1D12DBF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5B4B1-5962-9143-73D6-44F77D83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5B6B-D91F-48B2-83E6-7CB8856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B810-1D63-0CD3-EEDB-32F4C94C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FE16-040B-2012-9A4D-C9AF06F9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C1BBC-F7F1-942B-ECC8-C87811C88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919D-DB30-7291-2D52-4DDD3396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8861-852A-4EB0-F442-84976DB45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6647E-90B1-120A-2BD5-CBC335E0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89B6-4B00-41D5-8F42-0A61D90AFD4C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80F7F-25D9-79D9-6B0B-8C545021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DDA2-F384-A634-FEE1-B5877578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A9E9-779B-D63F-9E26-5E60734B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629A-0F89-7A0A-AC9B-E0335F8B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AA11-2388-488A-AE9B-0179454E486F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F77D5-DE57-A4E7-AF09-F14DBBCB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45545-DDA5-3FBB-2170-7BB209B9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A74B1-542F-BC48-C4D4-AF93F322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AD3-C7BC-46FB-AD00-28024D022DAE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D3045-91D1-4FA7-0356-AFCD330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40482-C4DC-8455-3DBC-139448F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1B32-088B-CBD8-C37B-35BB54BB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70F0-3978-453D-972D-A24FBE40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79AEF-3306-0A67-F4D9-6A009FF90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B730-3B62-27CC-0E3A-FB41D95D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0CF2-9C95-4F85-A410-48F63B88E33D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318A9-3B02-608C-A991-30062E8B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7699-494E-53CD-6800-097BA3E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E824-3117-6890-C096-8800B103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895A-E306-62A2-9183-20EA0224F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C9EF-5754-40F3-CB5C-9B2050BF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9017-5534-7BA6-FCF1-544DB7D7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D446-1576-4D11-9695-392BC1D8A3DF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49BC-16DA-7B00-0899-D8360152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CDBDC-B5D0-2835-D03D-5A800370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2621-8AC0-9E1E-3FE7-2ADD2D57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A639-F318-6D32-9558-A9BC59C0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7524-45EE-628F-C2FF-9F98009FA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3FA53-1E17-4623-989F-257867FD612B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5486-7B37-7A36-9E54-B437EB4DD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E60D-7881-998E-BB64-E0513D29F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82E64-65FF-4512-8568-D3F8BA74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9D0A-FABA-A099-A2DD-93F78DB23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NICE: Neurogenesis Inspired Contextual Encoding for Replay-free Class Incremental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97EA2-2810-75F4-DCD5-8418C1701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A20586593 Seonghwan Lim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C1CE-2B66-66CB-4B0B-9BA50D7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2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FF6A-B6A0-D9D8-FF2D-D7A575A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063D-4782-37B2-10CC-04426A8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409F-CC0F-0FA4-762E-DD4173A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7A849-7358-9A2A-D861-088E9188C278}"/>
              </a:ext>
            </a:extLst>
          </p:cNvPr>
          <p:cNvSpPr/>
          <p:nvPr/>
        </p:nvSpPr>
        <p:spPr>
          <a:xfrm>
            <a:off x="2294299" y="2079983"/>
            <a:ext cx="593002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050F1-B07E-E1BE-C95A-4A5A9F9935ED}"/>
              </a:ext>
            </a:extLst>
          </p:cNvPr>
          <p:cNvSpPr/>
          <p:nvPr/>
        </p:nvSpPr>
        <p:spPr>
          <a:xfrm>
            <a:off x="8342775" y="2079981"/>
            <a:ext cx="220302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0EE59-6A37-F84B-0E6B-3BCE1FB0FC48}"/>
              </a:ext>
            </a:extLst>
          </p:cNvPr>
          <p:cNvSpPr/>
          <p:nvPr/>
        </p:nvSpPr>
        <p:spPr>
          <a:xfrm>
            <a:off x="3308287" y="2079982"/>
            <a:ext cx="1013988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75ED1-BB4C-0A3A-5518-01EF3733683E}"/>
              </a:ext>
            </a:extLst>
          </p:cNvPr>
          <p:cNvSpPr/>
          <p:nvPr/>
        </p:nvSpPr>
        <p:spPr>
          <a:xfrm>
            <a:off x="4727418" y="2079981"/>
            <a:ext cx="1013988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20F24-A3B4-DA6A-188A-5D5C22661977}"/>
              </a:ext>
            </a:extLst>
          </p:cNvPr>
          <p:cNvSpPr/>
          <p:nvPr/>
        </p:nvSpPr>
        <p:spPr>
          <a:xfrm>
            <a:off x="6163147" y="2079981"/>
            <a:ext cx="1775234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D37D00-AE5D-89FE-1C20-1FD76DE0AC3D}"/>
              </a:ext>
            </a:extLst>
          </p:cNvPr>
          <p:cNvSpPr/>
          <p:nvPr/>
        </p:nvSpPr>
        <p:spPr>
          <a:xfrm>
            <a:off x="2294299" y="4281956"/>
            <a:ext cx="593002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7E8B9-AE14-0535-82F7-046F7FDB13BC}"/>
              </a:ext>
            </a:extLst>
          </p:cNvPr>
          <p:cNvSpPr/>
          <p:nvPr/>
        </p:nvSpPr>
        <p:spPr>
          <a:xfrm>
            <a:off x="8351827" y="4281954"/>
            <a:ext cx="220302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9BE18-2200-F940-71F8-5D2916673AA7}"/>
              </a:ext>
            </a:extLst>
          </p:cNvPr>
          <p:cNvSpPr/>
          <p:nvPr/>
        </p:nvSpPr>
        <p:spPr>
          <a:xfrm>
            <a:off x="3308287" y="4281955"/>
            <a:ext cx="1013988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E16F3-8424-80EB-9BEF-CCC7F1258BB2}"/>
              </a:ext>
            </a:extLst>
          </p:cNvPr>
          <p:cNvSpPr/>
          <p:nvPr/>
        </p:nvSpPr>
        <p:spPr>
          <a:xfrm>
            <a:off x="4727418" y="4281954"/>
            <a:ext cx="1013988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7E8FF-91F1-5758-DCC2-43259F9CA54A}"/>
              </a:ext>
            </a:extLst>
          </p:cNvPr>
          <p:cNvSpPr/>
          <p:nvPr/>
        </p:nvSpPr>
        <p:spPr>
          <a:xfrm>
            <a:off x="6135988" y="4281954"/>
            <a:ext cx="1775234" cy="1242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768396-B249-AA17-1707-23A891E7B6AD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887301" y="2701300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5321D0-BE2E-285D-5E62-35A9576C108C}"/>
              </a:ext>
            </a:extLst>
          </p:cNvPr>
          <p:cNvCxnSpPr>
            <a:cxnSpLocks/>
          </p:cNvCxnSpPr>
          <p:nvPr/>
        </p:nvCxnSpPr>
        <p:spPr>
          <a:xfrm flipV="1">
            <a:off x="4306432" y="2701297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61B6CF-07D7-BE34-2771-5D98ED9DAC0C}"/>
              </a:ext>
            </a:extLst>
          </p:cNvPr>
          <p:cNvCxnSpPr>
            <a:cxnSpLocks/>
          </p:cNvCxnSpPr>
          <p:nvPr/>
        </p:nvCxnSpPr>
        <p:spPr>
          <a:xfrm flipV="1">
            <a:off x="5747442" y="2701296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784175-6C75-D553-CB65-8E8549BF891D}"/>
              </a:ext>
            </a:extLst>
          </p:cNvPr>
          <p:cNvCxnSpPr>
            <a:cxnSpLocks/>
          </p:cNvCxnSpPr>
          <p:nvPr/>
        </p:nvCxnSpPr>
        <p:spPr>
          <a:xfrm flipV="1">
            <a:off x="7929329" y="2701296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A638FF-525F-53E3-FCFE-D9FBDC3A890D}"/>
              </a:ext>
            </a:extLst>
          </p:cNvPr>
          <p:cNvCxnSpPr>
            <a:cxnSpLocks/>
          </p:cNvCxnSpPr>
          <p:nvPr/>
        </p:nvCxnSpPr>
        <p:spPr>
          <a:xfrm flipV="1">
            <a:off x="2887301" y="4903271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3F0026-3A9F-F9DC-A55A-F1B62A596977}"/>
              </a:ext>
            </a:extLst>
          </p:cNvPr>
          <p:cNvCxnSpPr>
            <a:cxnSpLocks/>
          </p:cNvCxnSpPr>
          <p:nvPr/>
        </p:nvCxnSpPr>
        <p:spPr>
          <a:xfrm flipV="1">
            <a:off x="4306432" y="4903271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F94C44-837F-75B7-942D-F0950C15BECF}"/>
              </a:ext>
            </a:extLst>
          </p:cNvPr>
          <p:cNvCxnSpPr>
            <a:cxnSpLocks/>
          </p:cNvCxnSpPr>
          <p:nvPr/>
        </p:nvCxnSpPr>
        <p:spPr>
          <a:xfrm flipV="1">
            <a:off x="5734616" y="4903271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D6B519-6B69-4AB7-396F-8EB4FF46395D}"/>
              </a:ext>
            </a:extLst>
          </p:cNvPr>
          <p:cNvCxnSpPr>
            <a:cxnSpLocks/>
          </p:cNvCxnSpPr>
          <p:nvPr/>
        </p:nvCxnSpPr>
        <p:spPr>
          <a:xfrm flipV="1">
            <a:off x="7920276" y="4903271"/>
            <a:ext cx="420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4A3445-7291-BA42-7363-1C2A0A95B063}"/>
                  </a:ext>
                </a:extLst>
              </p:cNvPr>
              <p:cNvSpPr txBox="1"/>
              <p:nvPr/>
            </p:nvSpPr>
            <p:spPr>
              <a:xfrm>
                <a:off x="4615382" y="1435894"/>
                <a:ext cx="2435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𝑇𝑟𝑎𝑖𝑛𝑒𝑑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𝐸𝑝𝑖𝑠𝑜𝑑𝑒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4A3445-7291-BA42-7363-1C2A0A95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82" y="1435894"/>
                <a:ext cx="2435382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B01F88-F067-41A7-4BED-AC89119DE69B}"/>
                  </a:ext>
                </a:extLst>
              </p:cNvPr>
              <p:cNvSpPr txBox="1"/>
              <p:nvPr/>
            </p:nvSpPr>
            <p:spPr>
              <a:xfrm>
                <a:off x="151644" y="3753550"/>
                <a:ext cx="1403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𝐸𝑝𝑖𝑠𝑜𝑑𝑒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B01F88-F067-41A7-4BED-AC89119DE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4" y="3753550"/>
                <a:ext cx="140328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EF417-0710-DBF2-8F96-207C93ECC04F}"/>
                  </a:ext>
                </a:extLst>
              </p:cNvPr>
              <p:cNvSpPr txBox="1"/>
              <p:nvPr/>
            </p:nvSpPr>
            <p:spPr>
              <a:xfrm>
                <a:off x="8619653" y="2531588"/>
                <a:ext cx="9445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EF417-0710-DBF2-8F96-207C93EC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53" y="2531588"/>
                <a:ext cx="94457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036C4-D795-A0C9-5763-76B452FC83DA}"/>
                  </a:ext>
                </a:extLst>
              </p:cNvPr>
              <p:cNvSpPr txBox="1"/>
              <p:nvPr/>
            </p:nvSpPr>
            <p:spPr>
              <a:xfrm>
                <a:off x="8600800" y="4718605"/>
                <a:ext cx="9445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𝑂𝑢𝑡𝑝𝑢𝑡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036C4-D795-A0C9-5763-76B452FC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00" y="4718605"/>
                <a:ext cx="94457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CC8A1C-6F6A-018F-2740-399510CA043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48072" y="2701296"/>
            <a:ext cx="546227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C91580-C7E6-355D-AC16-808DCBAD74DB}"/>
              </a:ext>
            </a:extLst>
          </p:cNvPr>
          <p:cNvCxnSpPr>
            <a:cxnSpLocks/>
          </p:cNvCxnSpPr>
          <p:nvPr/>
        </p:nvCxnSpPr>
        <p:spPr>
          <a:xfrm>
            <a:off x="1737507" y="4903271"/>
            <a:ext cx="546227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98BEAE-9273-1518-A48E-1A195254E9E7}"/>
              </a:ext>
            </a:extLst>
          </p:cNvPr>
          <p:cNvCxnSpPr>
            <a:cxnSpLocks/>
          </p:cNvCxnSpPr>
          <p:nvPr/>
        </p:nvCxnSpPr>
        <p:spPr>
          <a:xfrm>
            <a:off x="1748072" y="2701291"/>
            <a:ext cx="0" cy="2201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0F7EA2-77A3-B640-82BD-68F8792761A0}"/>
              </a:ext>
            </a:extLst>
          </p:cNvPr>
          <p:cNvCxnSpPr>
            <a:cxnSpLocks/>
          </p:cNvCxnSpPr>
          <p:nvPr/>
        </p:nvCxnSpPr>
        <p:spPr>
          <a:xfrm>
            <a:off x="1637738" y="3810979"/>
            <a:ext cx="997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8429B4-0C06-BE30-69EA-F1BC39F29CF7}"/>
                  </a:ext>
                </a:extLst>
              </p:cNvPr>
              <p:cNvSpPr txBox="1"/>
              <p:nvPr/>
            </p:nvSpPr>
            <p:spPr>
              <a:xfrm>
                <a:off x="2590800" y="5862573"/>
                <a:ext cx="1013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8429B4-0C06-BE30-69EA-F1BC39F29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862573"/>
                <a:ext cx="1013988" cy="307777"/>
              </a:xfrm>
              <a:prstGeom prst="rect">
                <a:avLst/>
              </a:prstGeom>
              <a:blipFill>
                <a:blip r:embed="rId5"/>
                <a:stretch>
                  <a:fillRect r="-385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E4878D-0258-87F0-4A50-1243BB481BFF}"/>
                  </a:ext>
                </a:extLst>
              </p:cNvPr>
              <p:cNvSpPr txBox="1"/>
              <p:nvPr/>
            </p:nvSpPr>
            <p:spPr>
              <a:xfrm>
                <a:off x="9036474" y="6185098"/>
                <a:ext cx="177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E4878D-0258-87F0-4A50-1243BB48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474" y="6185098"/>
                <a:ext cx="17752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798528-68B4-5826-4FF6-73A9E253F5EF}"/>
                  </a:ext>
                </a:extLst>
              </p:cNvPr>
              <p:cNvSpPr txBox="1"/>
              <p:nvPr/>
            </p:nvSpPr>
            <p:spPr>
              <a:xfrm>
                <a:off x="4026915" y="5862573"/>
                <a:ext cx="1013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798528-68B4-5826-4FF6-73A9E253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15" y="5862573"/>
                <a:ext cx="1013988" cy="307777"/>
              </a:xfrm>
              <a:prstGeom prst="rect">
                <a:avLst/>
              </a:prstGeom>
              <a:blipFill>
                <a:blip r:embed="rId7"/>
                <a:stretch>
                  <a:fillRect r="-4277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014838-D5C1-0592-1D00-97ECEA2D913C}"/>
                  </a:ext>
                </a:extLst>
              </p:cNvPr>
              <p:cNvSpPr txBox="1"/>
              <p:nvPr/>
            </p:nvSpPr>
            <p:spPr>
              <a:xfrm>
                <a:off x="5463030" y="5862573"/>
                <a:ext cx="1013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𝐾𝐷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014838-D5C1-0592-1D00-97ECEA2D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30" y="5862573"/>
                <a:ext cx="1013988" cy="307777"/>
              </a:xfrm>
              <a:prstGeom prst="rect">
                <a:avLst/>
              </a:prstGeom>
              <a:blipFill>
                <a:blip r:embed="rId8"/>
                <a:stretch>
                  <a:fillRect r="-41916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EDCC45-28A7-C911-7A77-0D6D53F7BE1B}"/>
              </a:ext>
            </a:extLst>
          </p:cNvPr>
          <p:cNvCxnSpPr>
            <a:cxnSpLocks/>
          </p:cNvCxnSpPr>
          <p:nvPr/>
        </p:nvCxnSpPr>
        <p:spPr>
          <a:xfrm>
            <a:off x="3077424" y="2701291"/>
            <a:ext cx="0" cy="308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2E63DE-41E8-8D57-E383-D30ADE43FBF7}"/>
              </a:ext>
            </a:extLst>
          </p:cNvPr>
          <p:cNvCxnSpPr>
            <a:cxnSpLocks/>
          </p:cNvCxnSpPr>
          <p:nvPr/>
        </p:nvCxnSpPr>
        <p:spPr>
          <a:xfrm>
            <a:off x="4514662" y="2699765"/>
            <a:ext cx="0" cy="308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647BBD-546E-48BE-C5C5-E2CC57A55987}"/>
              </a:ext>
            </a:extLst>
          </p:cNvPr>
          <p:cNvCxnSpPr>
            <a:cxnSpLocks/>
          </p:cNvCxnSpPr>
          <p:nvPr/>
        </p:nvCxnSpPr>
        <p:spPr>
          <a:xfrm>
            <a:off x="5942846" y="2699764"/>
            <a:ext cx="0" cy="308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569110-0B15-4C5F-F61A-FB8E80A3A7E4}"/>
                  </a:ext>
                </a:extLst>
              </p:cNvPr>
              <p:cNvSpPr txBox="1"/>
              <p:nvPr/>
            </p:nvSpPr>
            <p:spPr>
              <a:xfrm>
                <a:off x="2135870" y="2556094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569110-0B15-4C5F-F61A-FB8E80A3A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0" y="2556094"/>
                <a:ext cx="935520" cy="276999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256066-8820-340B-8099-07A1452B166A}"/>
                  </a:ext>
                </a:extLst>
              </p:cNvPr>
              <p:cNvSpPr txBox="1"/>
              <p:nvPr/>
            </p:nvSpPr>
            <p:spPr>
              <a:xfrm>
                <a:off x="3317721" y="2546226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256066-8820-340B-8099-07A1452B1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21" y="2546226"/>
                <a:ext cx="935520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3EC2CA-D543-B30B-6FC2-FFCB7FCCD990}"/>
                  </a:ext>
                </a:extLst>
              </p:cNvPr>
              <p:cNvSpPr txBox="1"/>
              <p:nvPr/>
            </p:nvSpPr>
            <p:spPr>
              <a:xfrm>
                <a:off x="4779107" y="2545875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3EC2CA-D543-B30B-6FC2-FFCB7FCC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07" y="2545875"/>
                <a:ext cx="935520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0C30F8-8671-841C-AD1E-8910FFE93E2B}"/>
                  </a:ext>
                </a:extLst>
              </p:cNvPr>
              <p:cNvSpPr txBox="1"/>
              <p:nvPr/>
            </p:nvSpPr>
            <p:spPr>
              <a:xfrm>
                <a:off x="6591678" y="2556094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80C30F8-8671-841C-AD1E-8910FFE9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78" y="2556094"/>
                <a:ext cx="935520" cy="276999"/>
              </a:xfrm>
              <a:prstGeom prst="rect">
                <a:avLst/>
              </a:prstGeom>
              <a:blipFill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CCFCA1-39E5-C520-964D-35D52C08A0F8}"/>
              </a:ext>
            </a:extLst>
          </p:cNvPr>
          <p:cNvCxnSpPr/>
          <p:nvPr/>
        </p:nvCxnSpPr>
        <p:spPr>
          <a:xfrm>
            <a:off x="3077424" y="6356350"/>
            <a:ext cx="48337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BFDBD7-E4A8-D0C1-8249-F63AEE036EA0}"/>
              </a:ext>
            </a:extLst>
          </p:cNvPr>
          <p:cNvCxnSpPr>
            <a:cxnSpLocks/>
          </p:cNvCxnSpPr>
          <p:nvPr/>
        </p:nvCxnSpPr>
        <p:spPr>
          <a:xfrm>
            <a:off x="3087985" y="6201590"/>
            <a:ext cx="0" cy="154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0C4B4E-E121-C8E2-8FEB-6C74303F2890}"/>
              </a:ext>
            </a:extLst>
          </p:cNvPr>
          <p:cNvCxnSpPr>
            <a:cxnSpLocks/>
          </p:cNvCxnSpPr>
          <p:nvPr/>
        </p:nvCxnSpPr>
        <p:spPr>
          <a:xfrm>
            <a:off x="4504853" y="6201590"/>
            <a:ext cx="0" cy="154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5E901B-BFD3-E990-00D6-C8A50783334E}"/>
              </a:ext>
            </a:extLst>
          </p:cNvPr>
          <p:cNvCxnSpPr>
            <a:cxnSpLocks/>
          </p:cNvCxnSpPr>
          <p:nvPr/>
        </p:nvCxnSpPr>
        <p:spPr>
          <a:xfrm>
            <a:off x="5942090" y="6201590"/>
            <a:ext cx="0" cy="154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3927BBB-F1A7-7E69-58A7-2464D6D0C930}"/>
                  </a:ext>
                </a:extLst>
              </p:cNvPr>
              <p:cNvSpPr/>
              <p:nvPr/>
            </p:nvSpPr>
            <p:spPr>
              <a:xfrm>
                <a:off x="7911222" y="6047239"/>
                <a:ext cx="578665" cy="5786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3927BBB-F1A7-7E69-58A7-2464D6D0C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22" y="6047239"/>
                <a:ext cx="578665" cy="5786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E338CE-4005-0DB3-F558-934884A95E72}"/>
              </a:ext>
            </a:extLst>
          </p:cNvPr>
          <p:cNvCxnSpPr>
            <a:cxnSpLocks/>
          </p:cNvCxnSpPr>
          <p:nvPr/>
        </p:nvCxnSpPr>
        <p:spPr>
          <a:xfrm>
            <a:off x="8492904" y="6353986"/>
            <a:ext cx="621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987DC4-F3E5-399F-A419-4DAE1819C2E6}"/>
                  </a:ext>
                </a:extLst>
              </p:cNvPr>
              <p:cNvSpPr txBox="1"/>
              <p:nvPr/>
            </p:nvSpPr>
            <p:spPr>
              <a:xfrm>
                <a:off x="4548242" y="3636193"/>
                <a:ext cx="2033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𝑇𝑟𝑎𝑖𝑛𝑎𝑏𝑙𝑒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𝐸𝑝𝑖𝑠𝑜𝑑𝑒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987DC4-F3E5-399F-A419-4DAE1819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42" y="3636193"/>
                <a:ext cx="203325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ight Brace 78">
            <a:extLst>
              <a:ext uri="{FF2B5EF4-FFF2-40B4-BE49-F238E27FC236}">
                <a16:creationId xmlns:a16="http://schemas.microsoft.com/office/drawing/2014/main" id="{A124333F-6D99-A8F1-BA48-CFC27C34A49D}"/>
              </a:ext>
            </a:extLst>
          </p:cNvPr>
          <p:cNvSpPr/>
          <p:nvPr/>
        </p:nvSpPr>
        <p:spPr>
          <a:xfrm rot="16200000">
            <a:off x="5569014" y="574222"/>
            <a:ext cx="402123" cy="7125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D5FBD3AE-7B52-A9F7-D10D-08F11C907A27}"/>
              </a:ext>
            </a:extLst>
          </p:cNvPr>
          <p:cNvSpPr/>
          <p:nvPr/>
        </p:nvSpPr>
        <p:spPr>
          <a:xfrm rot="16200000">
            <a:off x="5569014" y="-1617804"/>
            <a:ext cx="402123" cy="7125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3A08FDA-FBD1-3A8B-700D-A7965197C715}"/>
                  </a:ext>
                </a:extLst>
              </p:cNvPr>
              <p:cNvSpPr txBox="1"/>
              <p:nvPr/>
            </p:nvSpPr>
            <p:spPr>
              <a:xfrm>
                <a:off x="2143797" y="4753642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3A08FDA-FBD1-3A8B-700D-A7965197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97" y="4753642"/>
                <a:ext cx="935520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23387CC-A240-69BA-2AB7-E8872C192089}"/>
                  </a:ext>
                </a:extLst>
              </p:cNvPr>
              <p:cNvSpPr txBox="1"/>
              <p:nvPr/>
            </p:nvSpPr>
            <p:spPr>
              <a:xfrm>
                <a:off x="3343754" y="4743774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23387CC-A240-69BA-2AB7-E8872C19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54" y="4743774"/>
                <a:ext cx="935520" cy="276999"/>
              </a:xfrm>
              <a:prstGeom prst="rect">
                <a:avLst/>
              </a:prstGeom>
              <a:blipFill>
                <a:blip r:embed="rId1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476E9A7-57D5-4C34-ECC9-27D20A16E2AC}"/>
                  </a:ext>
                </a:extLst>
              </p:cNvPr>
              <p:cNvSpPr txBox="1"/>
              <p:nvPr/>
            </p:nvSpPr>
            <p:spPr>
              <a:xfrm>
                <a:off x="4805140" y="4743423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476E9A7-57D5-4C34-ECC9-27D20A16E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40" y="4743423"/>
                <a:ext cx="935520" cy="276999"/>
              </a:xfrm>
              <a:prstGeom prst="rect">
                <a:avLst/>
              </a:prstGeom>
              <a:blipFill>
                <a:blip r:embed="rId1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B6C53E-210F-3C25-69E0-F22ECC4AA939}"/>
                  </a:ext>
                </a:extLst>
              </p:cNvPr>
              <p:cNvSpPr txBox="1"/>
              <p:nvPr/>
            </p:nvSpPr>
            <p:spPr>
              <a:xfrm>
                <a:off x="6617711" y="4753642"/>
                <a:ext cx="935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2B6C53E-210F-3C25-69E0-F22ECC4A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11" y="4753642"/>
                <a:ext cx="935520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E5A12A7-206D-3C28-4A26-A34B9101ECA8}"/>
              </a:ext>
            </a:extLst>
          </p:cNvPr>
          <p:cNvSpPr/>
          <p:nvPr/>
        </p:nvSpPr>
        <p:spPr>
          <a:xfrm>
            <a:off x="3051318" y="488918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BD65A02-57F4-15A0-C2B0-8C87B31788B9}"/>
              </a:ext>
            </a:extLst>
          </p:cNvPr>
          <p:cNvSpPr/>
          <p:nvPr/>
        </p:nvSpPr>
        <p:spPr>
          <a:xfrm>
            <a:off x="4489304" y="487862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C886C7A-99DE-5CED-A89A-C0DED90B6651}"/>
              </a:ext>
            </a:extLst>
          </p:cNvPr>
          <p:cNvSpPr/>
          <p:nvPr/>
        </p:nvSpPr>
        <p:spPr>
          <a:xfrm>
            <a:off x="5921262" y="488918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63268C7-82EB-6D7C-B076-207CC17BA11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172" y="3104450"/>
            <a:ext cx="1551756" cy="6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5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C565E-CF66-5CEC-6C84-08F00551B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5208-15BC-D6ED-449E-FBAB446C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3D154-5EFA-1693-ACE7-E920745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99657-9BF6-5143-56C9-3CF079C0A419}"/>
              </a:ext>
            </a:extLst>
          </p:cNvPr>
          <p:cNvSpPr txBox="1"/>
          <p:nvPr/>
        </p:nvSpPr>
        <p:spPr>
          <a:xfrm>
            <a:off x="9152364" y="5347473"/>
            <a:ext cx="219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CNN_MNIST</a:t>
            </a:r>
          </a:p>
          <a:p>
            <a:r>
              <a:rPr lang="en-US" dirty="0"/>
              <a:t>Data: MNIST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7CAED32-CE4E-5008-A797-871D13AD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6" y="1690688"/>
            <a:ext cx="6836121" cy="47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6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D939-EF5A-FE3C-F3D6-3B5C4811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8784-5A42-7A20-9C99-1571E9E0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D2125-34A7-172C-7FF1-BE8EA7CD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991D2-F765-67BB-24C8-CC8E4E40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57" y="1690688"/>
            <a:ext cx="6533648" cy="458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EF692-42CB-6899-CD50-EFE790916786}"/>
              </a:ext>
            </a:extLst>
          </p:cNvPr>
          <p:cNvSpPr txBox="1"/>
          <p:nvPr/>
        </p:nvSpPr>
        <p:spPr>
          <a:xfrm>
            <a:off x="9152364" y="5347473"/>
            <a:ext cx="220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 VGG11 SLIM</a:t>
            </a:r>
          </a:p>
          <a:p>
            <a:r>
              <a:rPr lang="en-US" dirty="0"/>
              <a:t>Data: CIFAR10</a:t>
            </a:r>
          </a:p>
        </p:txBody>
      </p:sp>
    </p:spTree>
    <p:extLst>
      <p:ext uri="{BB962C8B-B14F-4D97-AF65-F5344CB8AC3E}">
        <p14:creationId xmlns:p14="http://schemas.microsoft.com/office/powerpoint/2010/main" val="3408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C9E3-B98B-6C2E-D333-5B07FC3D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pic>
        <p:nvPicPr>
          <p:cNvPr id="5" name="Picture 4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3BC22BD-FA78-87B1-B305-175BF781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1" y="1349138"/>
            <a:ext cx="3647165" cy="2735373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F2ACC5FF-142D-D70A-FE01-9E6F38D8F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14" y="3818168"/>
            <a:ext cx="3645408" cy="2734056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52B2387-8461-4464-5BEA-AEFEF59B8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54" y="3818168"/>
            <a:ext cx="3645408" cy="2734056"/>
          </a:xfrm>
          <a:prstGeom prst="rect">
            <a:avLst/>
          </a:prstGeom>
        </p:spPr>
      </p:pic>
      <p:pic>
        <p:nvPicPr>
          <p:cNvPr id="11" name="Picture 10" descr="A graph with a line in the middle&#10;&#10;Description automatically generated">
            <a:extLst>
              <a:ext uri="{FF2B5EF4-FFF2-40B4-BE49-F238E27FC236}">
                <a16:creationId xmlns:a16="http://schemas.microsoft.com/office/drawing/2014/main" id="{787464CD-6CC9-1DA6-88A0-C87641035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54" y="1294820"/>
            <a:ext cx="3645408" cy="273405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DFFEB4-19A9-A4B5-0C2F-7D065731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9BD1-743A-240C-8F17-CD0E285E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DD06-9FBB-AD53-ABEE-2FC14AC2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B810-2224-9F9F-06F5-76EEDDC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960B0-C6FA-B9D9-C874-64D3879D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57" y="1690688"/>
            <a:ext cx="6533648" cy="45869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FEEA12D-DA14-53DE-400A-42A312D4314F}"/>
              </a:ext>
            </a:extLst>
          </p:cNvPr>
          <p:cNvSpPr/>
          <p:nvPr/>
        </p:nvSpPr>
        <p:spPr>
          <a:xfrm rot="1014692">
            <a:off x="3081131" y="2598632"/>
            <a:ext cx="5844586" cy="966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67DE0-2C2A-3CB0-C278-B3360DB9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2658-CA56-105C-7875-DFEEAEA7B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399DD-4F76-7FF3-C447-02270B66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2AD2-3630-810F-4305-0BAA7513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D07F-4E87-441C-9956-5C9EE12E9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F145-E66F-6068-4177-F43F8D15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E02-9556-3AD8-2F6F-C52BC35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Incremental Learning</a:t>
            </a:r>
          </a:p>
        </p:txBody>
      </p:sp>
      <p:sp>
        <p:nvSpPr>
          <p:cNvPr id="4" name="AutoShape 2" descr="Example of Incremental Learning in Multiclass Classification on images.">
            <a:extLst>
              <a:ext uri="{FF2B5EF4-FFF2-40B4-BE49-F238E27FC236}">
                <a16:creationId xmlns:a16="http://schemas.microsoft.com/office/drawing/2014/main" id="{68CFF032-5B40-98B1-0204-3B7B27476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F7DAA-D5EB-F00F-EDA1-DBF900FE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43" y="1594435"/>
            <a:ext cx="8791313" cy="462319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E25AC-6628-D957-366F-6672C0E3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6954-7F4C-A713-D9AF-65762AE6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NICE: Neurogenesis Inspired Contextual Encoding for Replay-free Class Incremental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5F38F-2ED6-A6C3-5F22-28CBC2F8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2122973"/>
            <a:ext cx="11470105" cy="30619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02E09F-78B2-C40C-5E7A-82059B2B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F15A-B8F7-6450-1693-5E1570FC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62EF-9801-7485-401D-51427AF3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NICE: Neurogenesis Inspired Contextual Encoding for Replay-free Class Incremental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52289-50B0-DDCE-1F4E-1C86F794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3" y="1916631"/>
            <a:ext cx="10057195" cy="386815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13F9D6-207C-F423-B0B1-67C88DA6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A9AF-32F6-C866-83EB-7F79797D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C057-4047-2408-0508-520CFBB7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NICE: Neurogenesis Inspired Contextual Encoding for Replay-free Class Incremental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773E1F-A6E8-19E2-E74F-0C8EA6D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collage of images of an airplane&#10;&#10;Description automatically generated">
            <a:extLst>
              <a:ext uri="{FF2B5EF4-FFF2-40B4-BE49-F238E27FC236}">
                <a16:creationId xmlns:a16="http://schemas.microsoft.com/office/drawing/2014/main" id="{14F8DFAC-B7D7-4AB2-5B67-56B3FF4E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3" y="2313498"/>
            <a:ext cx="3323334" cy="3323334"/>
          </a:xfrm>
          <a:prstGeom prst="rect">
            <a:avLst/>
          </a:prstGeom>
        </p:spPr>
      </p:pic>
      <p:pic>
        <p:nvPicPr>
          <p:cNvPr id="8" name="Picture 7" descr="A colorful squar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C894240-140E-14C5-0A32-DD077135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84" y="2313498"/>
            <a:ext cx="3607191" cy="3607191"/>
          </a:xfrm>
          <a:prstGeom prst="rect">
            <a:avLst/>
          </a:prstGeom>
        </p:spPr>
      </p:pic>
      <p:pic>
        <p:nvPicPr>
          <p:cNvPr id="12" name="Picture 11" descr="A grid of squares with blue and green squares&#10;&#10;Description automatically generated">
            <a:extLst>
              <a:ext uri="{FF2B5EF4-FFF2-40B4-BE49-F238E27FC236}">
                <a16:creationId xmlns:a16="http://schemas.microsoft.com/office/drawing/2014/main" id="{9E57E416-90C8-6444-1100-E34442945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66" y="2313498"/>
            <a:ext cx="3607191" cy="36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6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1F34-F9FE-3DE8-DF2C-44724269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B16F-F45D-E348-E623-B60B0054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NICE: Neurogenesis Inspired Contextual Encoding for Replay-free Class Incremental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F7AA0D-7205-CEC0-6006-77A541B5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774230D7-88FD-642F-6B33-42E2F61B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3" y="2478793"/>
            <a:ext cx="3747190" cy="2810392"/>
          </a:xfrm>
          <a:prstGeom prst="rect">
            <a:avLst/>
          </a:prstGeom>
        </p:spPr>
      </p:pic>
      <p:pic>
        <p:nvPicPr>
          <p:cNvPr id="7" name="Picture 6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7BD5733C-5609-CDF2-A05F-A207D7049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05" y="2478793"/>
            <a:ext cx="3747190" cy="2810392"/>
          </a:xfrm>
          <a:prstGeom prst="rect">
            <a:avLst/>
          </a:prstGeom>
        </p:spPr>
      </p:pic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14405263-A11F-412A-0EDD-226D3C4B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38" y="2455405"/>
            <a:ext cx="3955456" cy="2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DE5B-C227-6AC0-45E3-083ABA23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3898-F486-0698-B0D4-EA12DA1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882C-9C7B-8984-E348-DD8F17B2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723CE-257F-6704-8431-A9F6EFA4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78" y="1690688"/>
            <a:ext cx="6774390" cy="4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8C4AD-2727-8348-5642-1FDFB9A47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DDA5-B5D1-EC45-379C-A5E3E8EF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0CE9-0EBC-A237-D936-F4695EA7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94BF3-3D3F-EF4F-4630-C8A7988C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80" y="2464625"/>
            <a:ext cx="7603733" cy="28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57274-1410-DC11-6E87-035784442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10FE-61C9-596D-E216-0A5334D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6CCC0-6522-BE32-79C0-C37A6D0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E64-65FF-4512-8568-D3F8BA74A93A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EA04-0CEA-AA88-AF68-0AB16702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92" y="1679292"/>
            <a:ext cx="5172075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C3EED-218A-00E6-36C0-B90C7408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92" y="4035708"/>
            <a:ext cx="6343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157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NICE: Neurogenesis Inspired Contextual Encoding for Replay-free Class Incremental Learning</vt:lpstr>
      <vt:lpstr>Class Incremental Learning</vt:lpstr>
      <vt:lpstr>NICE: Neurogenesis Inspired Contextual Encoding for Replay-free Class Incremental Learning</vt:lpstr>
      <vt:lpstr>NICE: Neurogenesis Inspired Contextual Encoding for Replay-free Class Incremental Learning</vt:lpstr>
      <vt:lpstr>NICE: Neurogenesis Inspired Contextual Encoding for Replay-free Class Incremental Learning</vt:lpstr>
      <vt:lpstr>NICE: Neurogenesis Inspired Contextual Encoding for Replay-free Class Incremental Learning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Future Works</vt:lpstr>
      <vt:lpstr>Future Works</vt:lpstr>
      <vt:lpstr>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Seonghwan Lim</dc:creator>
  <cp:lastModifiedBy>Seonghwan Lim</cp:lastModifiedBy>
  <cp:revision>1</cp:revision>
  <dcterms:created xsi:type="dcterms:W3CDTF">2024-11-13T17:23:16Z</dcterms:created>
  <dcterms:modified xsi:type="dcterms:W3CDTF">2024-11-14T03:42:15Z</dcterms:modified>
</cp:coreProperties>
</file>