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261" r:id="rId3"/>
    <p:sldId id="267" r:id="rId4"/>
    <p:sldId id="279" r:id="rId5"/>
    <p:sldId id="259" r:id="rId6"/>
    <p:sldId id="280" r:id="rId7"/>
    <p:sldId id="281" r:id="rId8"/>
    <p:sldId id="269" r:id="rId9"/>
    <p:sldId id="289" r:id="rId10"/>
    <p:sldId id="292" r:id="rId11"/>
    <p:sldId id="293" r:id="rId12"/>
    <p:sldId id="290" r:id="rId13"/>
    <p:sldId id="294" r:id="rId14"/>
    <p:sldId id="291" r:id="rId15"/>
    <p:sldId id="287" r:id="rId16"/>
    <p:sldId id="258" r:id="rId17"/>
    <p:sldId id="288" r:id="rId18"/>
    <p:sldId id="260" r:id="rId19"/>
    <p:sldId id="282" r:id="rId20"/>
    <p:sldId id="284" r:id="rId21"/>
    <p:sldId id="295" r:id="rId22"/>
    <p:sldId id="296" r:id="rId23"/>
    <p:sldId id="297" r:id="rId24"/>
    <p:sldId id="283" r:id="rId25"/>
    <p:sldId id="277" r:id="rId26"/>
    <p:sldId id="278" r:id="rId27"/>
  </p:sldIdLst>
  <p:sldSz cx="12192000" cy="6858000"/>
  <p:notesSz cx="6858000" cy="9144000"/>
  <p:defaultTextStyle>
    <a:defPPr>
      <a:defRPr lang="en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70F0F83-57EF-EE46-930A-090ADB67D8AC}" v="16" dt="2022-12-15T05:43:24.6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67"/>
    <p:restoredTop sz="88290"/>
  </p:normalViewPr>
  <p:slideViewPr>
    <p:cSldViewPr snapToGrid="0">
      <p:cViewPr varScale="1">
        <p:scale>
          <a:sx n="100" d="100"/>
          <a:sy n="100" d="100"/>
        </p:scale>
        <p:origin x="85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박성현(컴퓨터공학과)" userId="0eabb2dc-045b-41fe-9059-73f885cc1765" providerId="ADAL" clId="{0AFF3DA9-1539-8B43-826F-6D870067667A}"/>
    <pc:docChg chg="modSld">
      <pc:chgData name="박성현(컴퓨터공학과)" userId="0eabb2dc-045b-41fe-9059-73f885cc1765" providerId="ADAL" clId="{0AFF3DA9-1539-8B43-826F-6D870067667A}" dt="2022-12-15T07:21:18.817" v="163" actId="20577"/>
      <pc:docMkLst>
        <pc:docMk/>
      </pc:docMkLst>
      <pc:sldChg chg="modSp mod">
        <pc:chgData name="박성현(컴퓨터공학과)" userId="0eabb2dc-045b-41fe-9059-73f885cc1765" providerId="ADAL" clId="{0AFF3DA9-1539-8B43-826F-6D870067667A}" dt="2022-12-15T07:21:18.817" v="163" actId="20577"/>
        <pc:sldMkLst>
          <pc:docMk/>
          <pc:sldMk cId="1027394863" sldId="283"/>
        </pc:sldMkLst>
        <pc:spChg chg="mod">
          <ac:chgData name="박성현(컴퓨터공학과)" userId="0eabb2dc-045b-41fe-9059-73f885cc1765" providerId="ADAL" clId="{0AFF3DA9-1539-8B43-826F-6D870067667A}" dt="2022-12-15T07:21:18.817" v="163" actId="20577"/>
          <ac:spMkLst>
            <pc:docMk/>
            <pc:sldMk cId="1027394863" sldId="283"/>
            <ac:spMk id="3" creationId="{7BAA5DD0-7838-B394-E665-BA20B332B659}"/>
          </ac:spMkLst>
        </pc:spChg>
      </pc:sldChg>
    </pc:docChg>
  </pc:docChgLst>
  <pc:docChgLst>
    <pc:chgData name="박성현(컴퓨터공학과)" userId="0eabb2dc-045b-41fe-9059-73f885cc1765" providerId="ADAL" clId="{674CC5FF-76BD-E945-A095-2BA91EBC4E5E}"/>
    <pc:docChg chg="undo custSel addSld modSld sldOrd modMainMaster modNotesMaster">
      <pc:chgData name="박성현(컴퓨터공학과)" userId="0eabb2dc-045b-41fe-9059-73f885cc1765" providerId="ADAL" clId="{674CC5FF-76BD-E945-A095-2BA91EBC4E5E}" dt="2022-11-16T09:04:25.015" v="4602" actId="1038"/>
      <pc:docMkLst>
        <pc:docMk/>
      </pc:docMkLst>
      <pc:sldChg chg="modSp mod modNotesTx">
        <pc:chgData name="박성현(컴퓨터공학과)" userId="0eabb2dc-045b-41fe-9059-73f885cc1765" providerId="ADAL" clId="{674CC5FF-76BD-E945-A095-2BA91EBC4E5E}" dt="2022-11-16T08:47:17.922" v="4471" actId="20577"/>
        <pc:sldMkLst>
          <pc:docMk/>
          <pc:sldMk cId="3349286371" sldId="256"/>
        </pc:sldMkLst>
        <pc:spChg chg="mod">
          <ac:chgData name="박성현(컴퓨터공학과)" userId="0eabb2dc-045b-41fe-9059-73f885cc1765" providerId="ADAL" clId="{674CC5FF-76BD-E945-A095-2BA91EBC4E5E}" dt="2022-11-16T08:12:51.741" v="211" actId="1035"/>
          <ac:spMkLst>
            <pc:docMk/>
            <pc:sldMk cId="3349286371" sldId="256"/>
            <ac:spMk id="2" creationId="{B3798313-4C89-B350-F9AF-1232D91A6289}"/>
          </ac:spMkLst>
        </pc:spChg>
        <pc:spChg chg="mod">
          <ac:chgData name="박성현(컴퓨터공학과)" userId="0eabb2dc-045b-41fe-9059-73f885cc1765" providerId="ADAL" clId="{674CC5FF-76BD-E945-A095-2BA91EBC4E5E}" dt="2022-11-16T08:12:35.928" v="191" actId="404"/>
          <ac:spMkLst>
            <pc:docMk/>
            <pc:sldMk cId="3349286371" sldId="256"/>
            <ac:spMk id="3" creationId="{E0854FC7-B90A-0095-50F9-7411F885D8F6}"/>
          </ac:spMkLst>
        </pc:spChg>
      </pc:sldChg>
      <pc:sldChg chg="modSp mod modNotesTx">
        <pc:chgData name="박성현(컴퓨터공학과)" userId="0eabb2dc-045b-41fe-9059-73f885cc1765" providerId="ADAL" clId="{674CC5FF-76BD-E945-A095-2BA91EBC4E5E}" dt="2022-11-16T08:34:53.145" v="2123" actId="20577"/>
        <pc:sldMkLst>
          <pc:docMk/>
          <pc:sldMk cId="4251448092" sldId="257"/>
        </pc:sldMkLst>
        <pc:spChg chg="mod">
          <ac:chgData name="박성현(컴퓨터공학과)" userId="0eabb2dc-045b-41fe-9059-73f885cc1765" providerId="ADAL" clId="{674CC5FF-76BD-E945-A095-2BA91EBC4E5E}" dt="2022-11-16T08:09:29.713" v="31" actId="20577"/>
          <ac:spMkLst>
            <pc:docMk/>
            <pc:sldMk cId="4251448092" sldId="257"/>
            <ac:spMk id="2" creationId="{4B216534-E26F-406A-1188-D7116CA40CF0}"/>
          </ac:spMkLst>
        </pc:spChg>
      </pc:sldChg>
      <pc:sldChg chg="modNotesTx">
        <pc:chgData name="박성현(컴퓨터공학과)" userId="0eabb2dc-045b-41fe-9059-73f885cc1765" providerId="ADAL" clId="{674CC5FF-76BD-E945-A095-2BA91EBC4E5E}" dt="2022-11-16T08:51:43" v="4545" actId="20577"/>
        <pc:sldMkLst>
          <pc:docMk/>
          <pc:sldMk cId="1619620666" sldId="258"/>
        </pc:sldMkLst>
      </pc:sldChg>
      <pc:sldChg chg="addSp modSp mod modNotesTx">
        <pc:chgData name="박성현(컴퓨터공학과)" userId="0eabb2dc-045b-41fe-9059-73f885cc1765" providerId="ADAL" clId="{674CC5FF-76BD-E945-A095-2BA91EBC4E5E}" dt="2022-11-16T08:51:46.725" v="4546" actId="20577"/>
        <pc:sldMkLst>
          <pc:docMk/>
          <pc:sldMk cId="1507473760" sldId="259"/>
        </pc:sldMkLst>
        <pc:picChg chg="add mod modCrop">
          <ac:chgData name="박성현(컴퓨터공학과)" userId="0eabb2dc-045b-41fe-9059-73f885cc1765" providerId="ADAL" clId="{674CC5FF-76BD-E945-A095-2BA91EBC4E5E}" dt="2022-11-16T08:38:38.437" v="3079" actId="1076"/>
          <ac:picMkLst>
            <pc:docMk/>
            <pc:sldMk cId="1507473760" sldId="259"/>
            <ac:picMk id="5" creationId="{0985968F-D708-7FA4-D0D0-B538D6FAA754}"/>
          </ac:picMkLst>
        </pc:picChg>
      </pc:sldChg>
      <pc:sldChg chg="addSp delSp modSp modNotesTx">
        <pc:chgData name="박성현(컴퓨터공학과)" userId="0eabb2dc-045b-41fe-9059-73f885cc1765" providerId="ADAL" clId="{674CC5FF-76BD-E945-A095-2BA91EBC4E5E}" dt="2022-11-16T09:04:16.330" v="4597" actId="14100"/>
        <pc:sldMkLst>
          <pc:docMk/>
          <pc:sldMk cId="408816030" sldId="260"/>
        </pc:sldMkLst>
        <pc:picChg chg="add del mod">
          <ac:chgData name="박성현(컴퓨터공학과)" userId="0eabb2dc-045b-41fe-9059-73f885cc1765" providerId="ADAL" clId="{674CC5FF-76BD-E945-A095-2BA91EBC4E5E}" dt="2022-11-16T08:53:34.549" v="4575" actId="478"/>
          <ac:picMkLst>
            <pc:docMk/>
            <pc:sldMk cId="408816030" sldId="260"/>
            <ac:picMk id="1026" creationId="{A54CB640-9002-F7F3-0161-0E1D83120599}"/>
          </ac:picMkLst>
        </pc:picChg>
        <pc:picChg chg="add mod">
          <ac:chgData name="박성현(컴퓨터공학과)" userId="0eabb2dc-045b-41fe-9059-73f885cc1765" providerId="ADAL" clId="{674CC5FF-76BD-E945-A095-2BA91EBC4E5E}" dt="2022-11-16T09:04:16.330" v="4597" actId="14100"/>
          <ac:picMkLst>
            <pc:docMk/>
            <pc:sldMk cId="408816030" sldId="260"/>
            <ac:picMk id="1028" creationId="{30600140-D5F3-DAA9-CECB-1A7219A8F20A}"/>
          </ac:picMkLst>
        </pc:picChg>
      </pc:sldChg>
      <pc:sldChg chg="modNotesTx">
        <pc:chgData name="박성현(컴퓨터공학과)" userId="0eabb2dc-045b-41fe-9059-73f885cc1765" providerId="ADAL" clId="{674CC5FF-76BD-E945-A095-2BA91EBC4E5E}" dt="2022-11-16T08:51:13.709" v="4505" actId="20577"/>
        <pc:sldMkLst>
          <pc:docMk/>
          <pc:sldMk cId="913000182" sldId="261"/>
        </pc:sldMkLst>
      </pc:sldChg>
      <pc:sldChg chg="modSp mod modNotesTx">
        <pc:chgData name="박성현(컴퓨터공학과)" userId="0eabb2dc-045b-41fe-9059-73f885cc1765" providerId="ADAL" clId="{674CC5FF-76BD-E945-A095-2BA91EBC4E5E}" dt="2022-11-16T08:51:37.304" v="4543" actId="20577"/>
        <pc:sldMkLst>
          <pc:docMk/>
          <pc:sldMk cId="30563702" sldId="262"/>
        </pc:sldMkLst>
        <pc:spChg chg="mod">
          <ac:chgData name="박성현(컴퓨터공학과)" userId="0eabb2dc-045b-41fe-9059-73f885cc1765" providerId="ADAL" clId="{674CC5FF-76BD-E945-A095-2BA91EBC4E5E}" dt="2022-11-16T08:41:21.703" v="3343" actId="20577"/>
          <ac:spMkLst>
            <pc:docMk/>
            <pc:sldMk cId="30563702" sldId="262"/>
            <ac:spMk id="3" creationId="{E95903DA-6854-4278-B397-403A645DEF7E}"/>
          </ac:spMkLst>
        </pc:spChg>
      </pc:sldChg>
      <pc:sldChg chg="modNotesTx">
        <pc:chgData name="박성현(컴퓨터공학과)" userId="0eabb2dc-045b-41fe-9059-73f885cc1765" providerId="ADAL" clId="{674CC5FF-76BD-E945-A095-2BA91EBC4E5E}" dt="2022-11-16T08:51:56.157" v="4551" actId="20577"/>
        <pc:sldMkLst>
          <pc:docMk/>
          <pc:sldMk cId="1866962332" sldId="264"/>
        </pc:sldMkLst>
      </pc:sldChg>
      <pc:sldChg chg="addSp modSp mod modNotesTx">
        <pc:chgData name="박성현(컴퓨터공학과)" userId="0eabb2dc-045b-41fe-9059-73f885cc1765" providerId="ADAL" clId="{674CC5FF-76BD-E945-A095-2BA91EBC4E5E}" dt="2022-11-16T09:04:25.015" v="4602" actId="1038"/>
        <pc:sldMkLst>
          <pc:docMk/>
          <pc:sldMk cId="796117175" sldId="265"/>
        </pc:sldMkLst>
        <pc:spChg chg="mod">
          <ac:chgData name="박성현(컴퓨터공학과)" userId="0eabb2dc-045b-41fe-9059-73f885cc1765" providerId="ADAL" clId="{674CC5FF-76BD-E945-A095-2BA91EBC4E5E}" dt="2022-11-16T08:09:14.984" v="14" actId="14"/>
          <ac:spMkLst>
            <pc:docMk/>
            <pc:sldMk cId="796117175" sldId="265"/>
            <ac:spMk id="3" creationId="{CF55E1D8-B98C-4F1E-8238-683547649174}"/>
          </ac:spMkLst>
        </pc:spChg>
        <pc:picChg chg="add mod">
          <ac:chgData name="박성현(컴퓨터공학과)" userId="0eabb2dc-045b-41fe-9059-73f885cc1765" providerId="ADAL" clId="{674CC5FF-76BD-E945-A095-2BA91EBC4E5E}" dt="2022-11-16T09:04:25.015" v="4602" actId="1038"/>
          <ac:picMkLst>
            <pc:docMk/>
            <pc:sldMk cId="796117175" sldId="265"/>
            <ac:picMk id="2050" creationId="{57D97128-99D0-7511-ABBE-4CF22607B0C7}"/>
          </ac:picMkLst>
        </pc:picChg>
      </pc:sldChg>
      <pc:sldChg chg="modSp mod modNotesTx">
        <pc:chgData name="박성현(컴퓨터공학과)" userId="0eabb2dc-045b-41fe-9059-73f885cc1765" providerId="ADAL" clId="{674CC5FF-76BD-E945-A095-2BA91EBC4E5E}" dt="2022-11-16T08:36:02.058" v="2532" actId="20577"/>
        <pc:sldMkLst>
          <pc:docMk/>
          <pc:sldMk cId="3016215254" sldId="266"/>
        </pc:sldMkLst>
        <pc:spChg chg="mod">
          <ac:chgData name="박성현(컴퓨터공학과)" userId="0eabb2dc-045b-41fe-9059-73f885cc1765" providerId="ADAL" clId="{674CC5FF-76BD-E945-A095-2BA91EBC4E5E}" dt="2022-11-16T08:09:54.502" v="66" actId="20577"/>
          <ac:spMkLst>
            <pc:docMk/>
            <pc:sldMk cId="3016215254" sldId="266"/>
            <ac:spMk id="2" creationId="{4B216534-E26F-406A-1188-D7116CA40CF0}"/>
          </ac:spMkLst>
        </pc:spChg>
      </pc:sldChg>
      <pc:sldChg chg="modSp mod modNotesTx">
        <pc:chgData name="박성현(컴퓨터공학과)" userId="0eabb2dc-045b-41fe-9059-73f885cc1765" providerId="ADAL" clId="{674CC5FF-76BD-E945-A095-2BA91EBC4E5E}" dt="2022-11-16T08:37:40.281" v="3074" actId="20577"/>
        <pc:sldMkLst>
          <pc:docMk/>
          <pc:sldMk cId="3021108334" sldId="267"/>
        </pc:sldMkLst>
        <pc:spChg chg="mod">
          <ac:chgData name="박성현(컴퓨터공학과)" userId="0eabb2dc-045b-41fe-9059-73f885cc1765" providerId="ADAL" clId="{674CC5FF-76BD-E945-A095-2BA91EBC4E5E}" dt="2022-11-16T08:09:59.215" v="72" actId="20577"/>
          <ac:spMkLst>
            <pc:docMk/>
            <pc:sldMk cId="3021108334" sldId="267"/>
            <ac:spMk id="2" creationId="{4B216534-E26F-406A-1188-D7116CA40CF0}"/>
          </ac:spMkLst>
        </pc:spChg>
        <pc:spChg chg="mod">
          <ac:chgData name="박성현(컴퓨터공학과)" userId="0eabb2dc-045b-41fe-9059-73f885cc1765" providerId="ADAL" clId="{674CC5FF-76BD-E945-A095-2BA91EBC4E5E}" dt="2022-11-16T08:14:23.243" v="213" actId="20577"/>
          <ac:spMkLst>
            <pc:docMk/>
            <pc:sldMk cId="3021108334" sldId="267"/>
            <ac:spMk id="3" creationId="{1A8ECF68-5967-D62B-AB94-003F161FC2C3}"/>
          </ac:spMkLst>
        </pc:spChg>
      </pc:sldChg>
      <pc:sldChg chg="modSp mod modNotesTx">
        <pc:chgData name="박성현(컴퓨터공학과)" userId="0eabb2dc-045b-41fe-9059-73f885cc1765" providerId="ADAL" clId="{674CC5FF-76BD-E945-A095-2BA91EBC4E5E}" dt="2022-11-16T08:51:21.078" v="4506" actId="20577"/>
        <pc:sldMkLst>
          <pc:docMk/>
          <pc:sldMk cId="2938407245" sldId="268"/>
        </pc:sldMkLst>
        <pc:spChg chg="mod">
          <ac:chgData name="박성현(컴퓨터공학과)" userId="0eabb2dc-045b-41fe-9059-73f885cc1765" providerId="ADAL" clId="{674CC5FF-76BD-E945-A095-2BA91EBC4E5E}" dt="2022-11-16T08:14:43.188" v="222" actId="20577"/>
          <ac:spMkLst>
            <pc:docMk/>
            <pc:sldMk cId="2938407245" sldId="268"/>
            <ac:spMk id="3" creationId="{E95903DA-6854-4278-B397-403A645DEF7E}"/>
          </ac:spMkLst>
        </pc:spChg>
      </pc:sldChg>
      <pc:sldChg chg="add modNotesTx">
        <pc:chgData name="박성현(컴퓨터공학과)" userId="0eabb2dc-045b-41fe-9059-73f885cc1765" providerId="ADAL" clId="{674CC5FF-76BD-E945-A095-2BA91EBC4E5E}" dt="2022-11-16T08:52:13.104" v="4562" actId="20577"/>
        <pc:sldMkLst>
          <pc:docMk/>
          <pc:sldMk cId="2030033131" sldId="269"/>
        </pc:sldMkLst>
      </pc:sldChg>
      <pc:sldChg chg="add modNotesTx">
        <pc:chgData name="박성현(컴퓨터공학과)" userId="0eabb2dc-045b-41fe-9059-73f885cc1765" providerId="ADAL" clId="{674CC5FF-76BD-E945-A095-2BA91EBC4E5E}" dt="2022-11-16T08:52:20.265" v="4564" actId="20577"/>
        <pc:sldMkLst>
          <pc:docMk/>
          <pc:sldMk cId="841444914" sldId="270"/>
        </pc:sldMkLst>
      </pc:sldChg>
      <pc:sldChg chg="add">
        <pc:chgData name="박성현(컴퓨터공학과)" userId="0eabb2dc-045b-41fe-9059-73f885cc1765" providerId="ADAL" clId="{674CC5FF-76BD-E945-A095-2BA91EBC4E5E}" dt="2022-11-16T08:07:16.246" v="1"/>
        <pc:sldMkLst>
          <pc:docMk/>
          <pc:sldMk cId="967046989" sldId="271"/>
        </pc:sldMkLst>
      </pc:sldChg>
      <pc:sldChg chg="add">
        <pc:chgData name="박성현(컴퓨터공학과)" userId="0eabb2dc-045b-41fe-9059-73f885cc1765" providerId="ADAL" clId="{674CC5FF-76BD-E945-A095-2BA91EBC4E5E}" dt="2022-11-16T08:07:16.246" v="1"/>
        <pc:sldMkLst>
          <pc:docMk/>
          <pc:sldMk cId="1332579723" sldId="272"/>
        </pc:sldMkLst>
      </pc:sldChg>
      <pc:sldChg chg="modSp add mod ord modNotesTx">
        <pc:chgData name="박성현(컴퓨터공학과)" userId="0eabb2dc-045b-41fe-9059-73f885cc1765" providerId="ADAL" clId="{674CC5FF-76BD-E945-A095-2BA91EBC4E5E}" dt="2022-11-16T08:45:10.390" v="4314" actId="20577"/>
        <pc:sldMkLst>
          <pc:docMk/>
          <pc:sldMk cId="288610797" sldId="273"/>
        </pc:sldMkLst>
        <pc:spChg chg="mod">
          <ac:chgData name="박성현(컴퓨터공학과)" userId="0eabb2dc-045b-41fe-9059-73f885cc1765" providerId="ADAL" clId="{674CC5FF-76BD-E945-A095-2BA91EBC4E5E}" dt="2022-11-16T08:11:06.725" v="107" actId="20577"/>
          <ac:spMkLst>
            <pc:docMk/>
            <pc:sldMk cId="288610797" sldId="273"/>
            <ac:spMk id="11" creationId="{BCE816E8-F0A3-FFBC-281F-E68F96321436}"/>
          </ac:spMkLst>
        </pc:spChg>
      </pc:sldChg>
      <pc:sldChg chg="add ord modNotesTx">
        <pc:chgData name="박성현(컴퓨터공학과)" userId="0eabb2dc-045b-41fe-9059-73f885cc1765" providerId="ADAL" clId="{674CC5FF-76BD-E945-A095-2BA91EBC4E5E}" dt="2022-11-16T08:50:48.136" v="4494" actId="20577"/>
        <pc:sldMkLst>
          <pc:docMk/>
          <pc:sldMk cId="1664779564" sldId="274"/>
        </pc:sldMkLst>
      </pc:sldChg>
      <pc:sldChg chg="add">
        <pc:chgData name="박성현(컴퓨터공학과)" userId="0eabb2dc-045b-41fe-9059-73f885cc1765" providerId="ADAL" clId="{674CC5FF-76BD-E945-A095-2BA91EBC4E5E}" dt="2022-11-16T08:07:29.766" v="3"/>
        <pc:sldMkLst>
          <pc:docMk/>
          <pc:sldMk cId="3276252925" sldId="275"/>
        </pc:sldMkLst>
      </pc:sldChg>
      <pc:sldChg chg="add">
        <pc:chgData name="박성현(컴퓨터공학과)" userId="0eabb2dc-045b-41fe-9059-73f885cc1765" providerId="ADAL" clId="{674CC5FF-76BD-E945-A095-2BA91EBC4E5E}" dt="2022-11-16T08:07:29.766" v="3"/>
        <pc:sldMkLst>
          <pc:docMk/>
          <pc:sldMk cId="168853433" sldId="276"/>
        </pc:sldMkLst>
      </pc:sldChg>
      <pc:sldChg chg="addSp delSp modSp new mod modClrScheme chgLayout modNotesTx">
        <pc:chgData name="박성현(컴퓨터공학과)" userId="0eabb2dc-045b-41fe-9059-73f885cc1765" providerId="ADAL" clId="{674CC5FF-76BD-E945-A095-2BA91EBC4E5E}" dt="2022-11-16T08:33:35.190" v="1744" actId="20577"/>
        <pc:sldMkLst>
          <pc:docMk/>
          <pc:sldMk cId="2996617423" sldId="277"/>
        </pc:sldMkLst>
        <pc:spChg chg="del mod ord">
          <ac:chgData name="박성현(컴퓨터공학과)" userId="0eabb2dc-045b-41fe-9059-73f885cc1765" providerId="ADAL" clId="{674CC5FF-76BD-E945-A095-2BA91EBC4E5E}" dt="2022-11-16T08:17:13.694" v="224" actId="700"/>
          <ac:spMkLst>
            <pc:docMk/>
            <pc:sldMk cId="2996617423" sldId="277"/>
            <ac:spMk id="2" creationId="{85CE8026-D7B7-6502-FF74-CE192488534F}"/>
          </ac:spMkLst>
        </pc:spChg>
        <pc:spChg chg="del mod ord">
          <ac:chgData name="박성현(컴퓨터공학과)" userId="0eabb2dc-045b-41fe-9059-73f885cc1765" providerId="ADAL" clId="{674CC5FF-76BD-E945-A095-2BA91EBC4E5E}" dt="2022-11-16T08:17:13.694" v="224" actId="700"/>
          <ac:spMkLst>
            <pc:docMk/>
            <pc:sldMk cId="2996617423" sldId="277"/>
            <ac:spMk id="3" creationId="{94006AB2-5425-25B8-3E5A-5FD18B69044F}"/>
          </ac:spMkLst>
        </pc:spChg>
        <pc:spChg chg="add mod ord">
          <ac:chgData name="박성현(컴퓨터공학과)" userId="0eabb2dc-045b-41fe-9059-73f885cc1765" providerId="ADAL" clId="{674CC5FF-76BD-E945-A095-2BA91EBC4E5E}" dt="2022-11-16T08:17:15.611" v="233" actId="20577"/>
          <ac:spMkLst>
            <pc:docMk/>
            <pc:sldMk cId="2996617423" sldId="277"/>
            <ac:spMk id="4" creationId="{81DA79F6-1C2E-AE69-7235-8F0D20785743}"/>
          </ac:spMkLst>
        </pc:spChg>
        <pc:spChg chg="add mod ord">
          <ac:chgData name="박성현(컴퓨터공학과)" userId="0eabb2dc-045b-41fe-9059-73f885cc1765" providerId="ADAL" clId="{674CC5FF-76BD-E945-A095-2BA91EBC4E5E}" dt="2022-11-16T08:17:13.694" v="224" actId="700"/>
          <ac:spMkLst>
            <pc:docMk/>
            <pc:sldMk cId="2996617423" sldId="277"/>
            <ac:spMk id="5" creationId="{057045DD-BE27-3DCD-FFF0-68C6A51AD76C}"/>
          </ac:spMkLst>
        </pc:spChg>
      </pc:sldChg>
      <pc:sldChg chg="modSp add mod">
        <pc:chgData name="박성현(컴퓨터공학과)" userId="0eabb2dc-045b-41fe-9059-73f885cc1765" providerId="ADAL" clId="{674CC5FF-76BD-E945-A095-2BA91EBC4E5E}" dt="2022-11-16T08:22:57.580" v="240" actId="20577"/>
        <pc:sldMkLst>
          <pc:docMk/>
          <pc:sldMk cId="3825812447" sldId="278"/>
        </pc:sldMkLst>
        <pc:spChg chg="mod">
          <ac:chgData name="박성현(컴퓨터공학과)" userId="0eabb2dc-045b-41fe-9059-73f885cc1765" providerId="ADAL" clId="{674CC5FF-76BD-E945-A095-2BA91EBC4E5E}" dt="2022-11-16T08:22:57.580" v="240" actId="20577"/>
          <ac:spMkLst>
            <pc:docMk/>
            <pc:sldMk cId="3825812447" sldId="278"/>
            <ac:spMk id="4" creationId="{81DA79F6-1C2E-AE69-7235-8F0D20785743}"/>
          </ac:spMkLst>
        </pc:spChg>
      </pc:sldChg>
      <pc:sldMasterChg chg="modSp">
        <pc:chgData name="박성현(컴퓨터공학과)" userId="0eabb2dc-045b-41fe-9059-73f885cc1765" providerId="ADAL" clId="{674CC5FF-76BD-E945-A095-2BA91EBC4E5E}" dt="2022-11-16T08:08:58.734" v="7" actId="113"/>
        <pc:sldMasterMkLst>
          <pc:docMk/>
          <pc:sldMasterMk cId="44024045" sldId="2147483648"/>
        </pc:sldMasterMkLst>
        <pc:spChg chg="mod">
          <ac:chgData name="박성현(컴퓨터공학과)" userId="0eabb2dc-045b-41fe-9059-73f885cc1765" providerId="ADAL" clId="{674CC5FF-76BD-E945-A095-2BA91EBC4E5E}" dt="2022-11-16T08:08:58.734" v="7" actId="113"/>
          <ac:spMkLst>
            <pc:docMk/>
            <pc:sldMasterMk cId="44024045" sldId="2147483648"/>
            <ac:spMk id="2" creationId="{ED9518D1-12BF-FD43-2B3A-C21164AAF1F6}"/>
          </ac:spMkLst>
        </pc:spChg>
        <pc:spChg chg="mod">
          <ac:chgData name="박성현(컴퓨터공학과)" userId="0eabb2dc-045b-41fe-9059-73f885cc1765" providerId="ADAL" clId="{674CC5FF-76BD-E945-A095-2BA91EBC4E5E}" dt="2022-11-16T08:08:28.379" v="6"/>
          <ac:spMkLst>
            <pc:docMk/>
            <pc:sldMasterMk cId="44024045" sldId="2147483648"/>
            <ac:spMk id="3" creationId="{17402F0C-534F-5A2E-B455-15F581C2AF51}"/>
          </ac:spMkLst>
        </pc:spChg>
        <pc:spChg chg="mod">
          <ac:chgData name="박성현(컴퓨터공학과)" userId="0eabb2dc-045b-41fe-9059-73f885cc1765" providerId="ADAL" clId="{674CC5FF-76BD-E945-A095-2BA91EBC4E5E}" dt="2022-11-16T08:08:28.379" v="6"/>
          <ac:spMkLst>
            <pc:docMk/>
            <pc:sldMasterMk cId="44024045" sldId="2147483648"/>
            <ac:spMk id="4" creationId="{57EE0DEF-E8BB-C315-F8DD-663E7877C370}"/>
          </ac:spMkLst>
        </pc:spChg>
        <pc:spChg chg="mod">
          <ac:chgData name="박성현(컴퓨터공학과)" userId="0eabb2dc-045b-41fe-9059-73f885cc1765" providerId="ADAL" clId="{674CC5FF-76BD-E945-A095-2BA91EBC4E5E}" dt="2022-11-16T08:08:28.379" v="6"/>
          <ac:spMkLst>
            <pc:docMk/>
            <pc:sldMasterMk cId="44024045" sldId="2147483648"/>
            <ac:spMk id="5" creationId="{A56F11A7-D1F2-5887-0D11-16A929E7AFB4}"/>
          </ac:spMkLst>
        </pc:spChg>
        <pc:spChg chg="mod">
          <ac:chgData name="박성현(컴퓨터공학과)" userId="0eabb2dc-045b-41fe-9059-73f885cc1765" providerId="ADAL" clId="{674CC5FF-76BD-E945-A095-2BA91EBC4E5E}" dt="2022-11-16T08:08:28.379" v="6"/>
          <ac:spMkLst>
            <pc:docMk/>
            <pc:sldMasterMk cId="44024045" sldId="2147483648"/>
            <ac:spMk id="6" creationId="{8CC9B725-25DE-95E1-8706-25C3A1B84EDB}"/>
          </ac:spMkLst>
        </pc:spChg>
      </pc:sldMasterChg>
    </pc:docChg>
  </pc:docChgLst>
  <pc:docChgLst>
    <pc:chgData name="게스트 사용자" userId="S::urn:spo:anon#99bdd1bcf49a6f4307a8753f27bd6ec19e26190da3a1d2aef156139b67a3e3d9::" providerId="AD" clId="Web-{24B7941A-A2E9-45DB-B4BB-5A22891D2F85}"/>
    <pc:docChg chg="modSld sldOrd">
      <pc:chgData name="게스트 사용자" userId="S::urn:spo:anon#99bdd1bcf49a6f4307a8753f27bd6ec19e26190da3a1d2aef156139b67a3e3d9::" providerId="AD" clId="Web-{24B7941A-A2E9-45DB-B4BB-5A22891D2F85}" dt="2022-11-16T08:52:16.137" v="1749"/>
      <pc:docMkLst>
        <pc:docMk/>
      </pc:docMkLst>
      <pc:sldChg chg="modSp">
        <pc:chgData name="게스트 사용자" userId="S::urn:spo:anon#99bdd1bcf49a6f4307a8753f27bd6ec19e26190da3a1d2aef156139b67a3e3d9::" providerId="AD" clId="Web-{24B7941A-A2E9-45DB-B4BB-5A22891D2F85}" dt="2022-11-16T08:26:46.543" v="4" actId="20577"/>
        <pc:sldMkLst>
          <pc:docMk/>
          <pc:sldMk cId="3349286371" sldId="256"/>
        </pc:sldMkLst>
        <pc:spChg chg="mod">
          <ac:chgData name="게스트 사용자" userId="S::urn:spo:anon#99bdd1bcf49a6f4307a8753f27bd6ec19e26190da3a1d2aef156139b67a3e3d9::" providerId="AD" clId="Web-{24B7941A-A2E9-45DB-B4BB-5A22891D2F85}" dt="2022-11-16T08:26:46.543" v="4" actId="20577"/>
          <ac:spMkLst>
            <pc:docMk/>
            <pc:sldMk cId="3349286371" sldId="256"/>
            <ac:spMk id="2" creationId="{B3798313-4C89-B350-F9AF-1232D91A6289}"/>
          </ac:spMkLst>
        </pc:spChg>
      </pc:sldChg>
      <pc:sldChg chg="modNotes">
        <pc:chgData name="게스트 사용자" userId="S::urn:spo:anon#99bdd1bcf49a6f4307a8753f27bd6ec19e26190da3a1d2aef156139b67a3e3d9::" providerId="AD" clId="Web-{24B7941A-A2E9-45DB-B4BB-5A22891D2F85}" dt="2022-11-16T08:52:16.137" v="1749"/>
        <pc:sldMkLst>
          <pc:docMk/>
          <pc:sldMk cId="408816030" sldId="260"/>
        </pc:sldMkLst>
      </pc:sldChg>
      <pc:sldChg chg="modNotes">
        <pc:chgData name="게스트 사용자" userId="S::urn:spo:anon#99bdd1bcf49a6f4307a8753f27bd6ec19e26190da3a1d2aef156139b67a3e3d9::" providerId="AD" clId="Web-{24B7941A-A2E9-45DB-B4BB-5A22891D2F85}" dt="2022-11-16T08:36:00.680" v="700"/>
        <pc:sldMkLst>
          <pc:docMk/>
          <pc:sldMk cId="913000182" sldId="261"/>
        </pc:sldMkLst>
      </pc:sldChg>
      <pc:sldChg chg="ord modNotes">
        <pc:chgData name="게스트 사용자" userId="S::urn:spo:anon#99bdd1bcf49a6f4307a8753f27bd6ec19e26190da3a1d2aef156139b67a3e3d9::" providerId="AD" clId="Web-{24B7941A-A2E9-45DB-B4BB-5A22891D2F85}" dt="2022-11-16T08:42:51.797" v="1252"/>
        <pc:sldMkLst>
          <pc:docMk/>
          <pc:sldMk cId="1866962332" sldId="264"/>
        </pc:sldMkLst>
      </pc:sldChg>
      <pc:sldChg chg="modNotes">
        <pc:chgData name="게스트 사용자" userId="S::urn:spo:anon#99bdd1bcf49a6f4307a8753f27bd6ec19e26190da3a1d2aef156139b67a3e3d9::" providerId="AD" clId="Web-{24B7941A-A2E9-45DB-B4BB-5A22891D2F85}" dt="2022-11-16T08:33:09.942" v="546"/>
        <pc:sldMkLst>
          <pc:docMk/>
          <pc:sldMk cId="796117175" sldId="265"/>
        </pc:sldMkLst>
      </pc:sldChg>
      <pc:sldChg chg="modNotes">
        <pc:chgData name="게스트 사용자" userId="S::urn:spo:anon#99bdd1bcf49a6f4307a8753f27bd6ec19e26190da3a1d2aef156139b67a3e3d9::" providerId="AD" clId="Web-{24B7941A-A2E9-45DB-B4BB-5A22891D2F85}" dt="2022-11-16T08:39:25.309" v="971"/>
        <pc:sldMkLst>
          <pc:docMk/>
          <pc:sldMk cId="2938407245" sldId="268"/>
        </pc:sldMkLst>
      </pc:sldChg>
      <pc:sldChg chg="modNotes">
        <pc:chgData name="게스트 사용자" userId="S::urn:spo:anon#99bdd1bcf49a6f4307a8753f27bd6ec19e26190da3a1d2aef156139b67a3e3d9::" providerId="AD" clId="Web-{24B7941A-A2E9-45DB-B4BB-5A22891D2F85}" dt="2022-11-16T08:48:25.414" v="1742"/>
        <pc:sldMkLst>
          <pc:docMk/>
          <pc:sldMk cId="2030033131" sldId="269"/>
        </pc:sldMkLst>
      </pc:sldChg>
    </pc:docChg>
  </pc:docChgLst>
  <pc:docChgLst>
    <pc:chgData name="박성현(컴퓨터공학과)" userId="0eabb2dc-045b-41fe-9059-73f885cc1765" providerId="ADAL" clId="{370F0F83-57EF-EE46-930A-090ADB67D8AC}"/>
    <pc:docChg chg="undo custSel addSld delSld modSld sldOrd">
      <pc:chgData name="박성현(컴퓨터공학과)" userId="0eabb2dc-045b-41fe-9059-73f885cc1765" providerId="ADAL" clId="{370F0F83-57EF-EE46-930A-090ADB67D8AC}" dt="2022-12-15T07:18:14.118" v="2374" actId="20577"/>
      <pc:docMkLst>
        <pc:docMk/>
      </pc:docMkLst>
      <pc:sldChg chg="modSp mod modNotesTx">
        <pc:chgData name="박성현(컴퓨터공학과)" userId="0eabb2dc-045b-41fe-9059-73f885cc1765" providerId="ADAL" clId="{370F0F83-57EF-EE46-930A-090ADB67D8AC}" dt="2022-12-15T06:40:21.023" v="2146" actId="20577"/>
        <pc:sldMkLst>
          <pc:docMk/>
          <pc:sldMk cId="3349286371" sldId="256"/>
        </pc:sldMkLst>
        <pc:spChg chg="mod">
          <ac:chgData name="박성현(컴퓨터공학과)" userId="0eabb2dc-045b-41fe-9059-73f885cc1765" providerId="ADAL" clId="{370F0F83-57EF-EE46-930A-090ADB67D8AC}" dt="2022-12-15T06:40:21.023" v="2146" actId="20577"/>
          <ac:spMkLst>
            <pc:docMk/>
            <pc:sldMk cId="3349286371" sldId="256"/>
            <ac:spMk id="2" creationId="{B3798313-4C89-B350-F9AF-1232D91A6289}"/>
          </ac:spMkLst>
        </pc:spChg>
        <pc:spChg chg="mod">
          <ac:chgData name="박성현(컴퓨터공학과)" userId="0eabb2dc-045b-41fe-9059-73f885cc1765" providerId="ADAL" clId="{370F0F83-57EF-EE46-930A-090ADB67D8AC}" dt="2022-12-15T03:12:37.414" v="1741" actId="20577"/>
          <ac:spMkLst>
            <pc:docMk/>
            <pc:sldMk cId="3349286371" sldId="256"/>
            <ac:spMk id="3" creationId="{E0854FC7-B90A-0095-50F9-7411F885D8F6}"/>
          </ac:spMkLst>
        </pc:spChg>
      </pc:sldChg>
      <pc:sldChg chg="addSp delSp modSp del mod">
        <pc:chgData name="박성현(컴퓨터공학과)" userId="0eabb2dc-045b-41fe-9059-73f885cc1765" providerId="ADAL" clId="{370F0F83-57EF-EE46-930A-090ADB67D8AC}" dt="2022-12-14T15:43:17.119" v="189" actId="2696"/>
        <pc:sldMkLst>
          <pc:docMk/>
          <pc:sldMk cId="4251448092" sldId="257"/>
        </pc:sldMkLst>
        <pc:picChg chg="add del mod">
          <ac:chgData name="박성현(컴퓨터공학과)" userId="0eabb2dc-045b-41fe-9059-73f885cc1765" providerId="ADAL" clId="{370F0F83-57EF-EE46-930A-090ADB67D8AC}" dt="2022-12-14T15:42:30.443" v="172" actId="21"/>
          <ac:picMkLst>
            <pc:docMk/>
            <pc:sldMk cId="4251448092" sldId="257"/>
            <ac:picMk id="5" creationId="{4C739A30-221C-1584-7C9B-6D580C772E32}"/>
          </ac:picMkLst>
        </pc:picChg>
      </pc:sldChg>
      <pc:sldChg chg="add">
        <pc:chgData name="박성현(컴퓨터공학과)" userId="0eabb2dc-045b-41fe-9059-73f885cc1765" providerId="ADAL" clId="{370F0F83-57EF-EE46-930A-090ADB67D8AC}" dt="2022-12-15T03:08:48.010" v="1606"/>
        <pc:sldMkLst>
          <pc:docMk/>
          <pc:sldMk cId="1001430524" sldId="258"/>
        </pc:sldMkLst>
      </pc:sldChg>
      <pc:sldChg chg="del">
        <pc:chgData name="박성현(컴퓨터공학과)" userId="0eabb2dc-045b-41fe-9059-73f885cc1765" providerId="ADAL" clId="{370F0F83-57EF-EE46-930A-090ADB67D8AC}" dt="2022-12-14T15:44:07.993" v="292" actId="2696"/>
        <pc:sldMkLst>
          <pc:docMk/>
          <pc:sldMk cId="1619620666" sldId="258"/>
        </pc:sldMkLst>
      </pc:sldChg>
      <pc:sldChg chg="addSp delSp modSp mod modNotesTx">
        <pc:chgData name="박성현(컴퓨터공학과)" userId="0eabb2dc-045b-41fe-9059-73f885cc1765" providerId="ADAL" clId="{370F0F83-57EF-EE46-930A-090ADB67D8AC}" dt="2022-12-15T03:11:23.481" v="1736" actId="2710"/>
        <pc:sldMkLst>
          <pc:docMk/>
          <pc:sldMk cId="1507473760" sldId="259"/>
        </pc:sldMkLst>
        <pc:spChg chg="mod">
          <ac:chgData name="박성현(컴퓨터공학과)" userId="0eabb2dc-045b-41fe-9059-73f885cc1765" providerId="ADAL" clId="{370F0F83-57EF-EE46-930A-090ADB67D8AC}" dt="2022-12-15T03:11:23.481" v="1736" actId="2710"/>
          <ac:spMkLst>
            <pc:docMk/>
            <pc:sldMk cId="1507473760" sldId="259"/>
            <ac:spMk id="3" creationId="{E95903DA-6854-4278-B397-403A645DEF7E}"/>
          </ac:spMkLst>
        </pc:spChg>
        <pc:picChg chg="add del mod">
          <ac:chgData name="박성현(컴퓨터공학과)" userId="0eabb2dc-045b-41fe-9059-73f885cc1765" providerId="ADAL" clId="{370F0F83-57EF-EE46-930A-090ADB67D8AC}" dt="2022-12-15T03:01:44.044" v="1059" actId="1076"/>
          <ac:picMkLst>
            <pc:docMk/>
            <pc:sldMk cId="1507473760" sldId="259"/>
            <ac:picMk id="4" creationId="{DCA0C197-3A1C-7EBA-1BCA-A7AB982D46F4}"/>
          </ac:picMkLst>
        </pc:picChg>
        <pc:picChg chg="del">
          <ac:chgData name="박성현(컴퓨터공학과)" userId="0eabb2dc-045b-41fe-9059-73f885cc1765" providerId="ADAL" clId="{370F0F83-57EF-EE46-930A-090ADB67D8AC}" dt="2022-12-14T15:44:15.214" v="297" actId="478"/>
          <ac:picMkLst>
            <pc:docMk/>
            <pc:sldMk cId="1507473760" sldId="259"/>
            <ac:picMk id="5" creationId="{0985968F-D708-7FA4-D0D0-B538D6FAA754}"/>
          </ac:picMkLst>
        </pc:picChg>
      </pc:sldChg>
      <pc:sldChg chg="add">
        <pc:chgData name="박성현(컴퓨터공학과)" userId="0eabb2dc-045b-41fe-9059-73f885cc1765" providerId="ADAL" clId="{370F0F83-57EF-EE46-930A-090ADB67D8AC}" dt="2022-12-15T03:08:48.010" v="1606"/>
        <pc:sldMkLst>
          <pc:docMk/>
          <pc:sldMk cId="4028296666" sldId="260"/>
        </pc:sldMkLst>
      </pc:sldChg>
      <pc:sldChg chg="addSp delSp modSp mod modNotesTx">
        <pc:chgData name="박성현(컴퓨터공학과)" userId="0eabb2dc-045b-41fe-9059-73f885cc1765" providerId="ADAL" clId="{370F0F83-57EF-EE46-930A-090ADB67D8AC}" dt="2022-12-15T02:39:51.608" v="1011" actId="20577"/>
        <pc:sldMkLst>
          <pc:docMk/>
          <pc:sldMk cId="913000182" sldId="261"/>
        </pc:sldMkLst>
        <pc:spChg chg="mod">
          <ac:chgData name="박성현(컴퓨터공학과)" userId="0eabb2dc-045b-41fe-9059-73f885cc1765" providerId="ADAL" clId="{370F0F83-57EF-EE46-930A-090ADB67D8AC}" dt="2022-12-14T15:41:21.141" v="49" actId="20577"/>
          <ac:spMkLst>
            <pc:docMk/>
            <pc:sldMk cId="913000182" sldId="261"/>
            <ac:spMk id="2" creationId="{FB127C97-FDA6-4A3C-B05F-42B07D7EE3C7}"/>
          </ac:spMkLst>
        </pc:spChg>
        <pc:spChg chg="del">
          <ac:chgData name="박성현(컴퓨터공학과)" userId="0eabb2dc-045b-41fe-9059-73f885cc1765" providerId="ADAL" clId="{370F0F83-57EF-EE46-930A-090ADB67D8AC}" dt="2022-12-14T15:42:34.420" v="174" actId="478"/>
          <ac:spMkLst>
            <pc:docMk/>
            <pc:sldMk cId="913000182" sldId="261"/>
            <ac:spMk id="3" creationId="{E95903DA-6854-4278-B397-403A645DEF7E}"/>
          </ac:spMkLst>
        </pc:spChg>
        <pc:spChg chg="add del mod">
          <ac:chgData name="박성현(컴퓨터공학과)" userId="0eabb2dc-045b-41fe-9059-73f885cc1765" providerId="ADAL" clId="{370F0F83-57EF-EE46-930A-090ADB67D8AC}" dt="2022-12-14T15:41:23.179" v="51"/>
          <ac:spMkLst>
            <pc:docMk/>
            <pc:sldMk cId="913000182" sldId="261"/>
            <ac:spMk id="4" creationId="{ECEF2C7B-F526-D495-6DA2-03003A8D83D5}"/>
          </ac:spMkLst>
        </pc:spChg>
        <pc:spChg chg="add del mod">
          <ac:chgData name="박성현(컴퓨터공학과)" userId="0eabb2dc-045b-41fe-9059-73f885cc1765" providerId="ADAL" clId="{370F0F83-57EF-EE46-930A-090ADB67D8AC}" dt="2022-12-14T15:42:39.445" v="176" actId="478"/>
          <ac:spMkLst>
            <pc:docMk/>
            <pc:sldMk cId="913000182" sldId="261"/>
            <ac:spMk id="7" creationId="{1B1AE50D-5EF0-E789-95CF-816BFFFA0BD5}"/>
          </ac:spMkLst>
        </pc:spChg>
        <pc:picChg chg="add mod modCrop">
          <ac:chgData name="박성현(컴퓨터공학과)" userId="0eabb2dc-045b-41fe-9059-73f885cc1765" providerId="ADAL" clId="{370F0F83-57EF-EE46-930A-090ADB67D8AC}" dt="2022-12-14T15:43:13.063" v="188" actId="1076"/>
          <ac:picMkLst>
            <pc:docMk/>
            <pc:sldMk cId="913000182" sldId="261"/>
            <ac:picMk id="5" creationId="{6F0AF49D-C99C-187A-3F6F-1BD3CD9B56A4}"/>
          </ac:picMkLst>
        </pc:picChg>
        <pc:picChg chg="add mod">
          <ac:chgData name="박성현(컴퓨터공학과)" userId="0eabb2dc-045b-41fe-9059-73f885cc1765" providerId="ADAL" clId="{370F0F83-57EF-EE46-930A-090ADB67D8AC}" dt="2022-12-14T15:42:57.193" v="185" actId="14100"/>
          <ac:picMkLst>
            <pc:docMk/>
            <pc:sldMk cId="913000182" sldId="261"/>
            <ac:picMk id="8" creationId="{4AC99FF0-FC72-0D56-B51F-5640A1EAB4F5}"/>
          </ac:picMkLst>
        </pc:picChg>
      </pc:sldChg>
      <pc:sldChg chg="del">
        <pc:chgData name="박성현(컴퓨터공학과)" userId="0eabb2dc-045b-41fe-9059-73f885cc1765" providerId="ADAL" clId="{370F0F83-57EF-EE46-930A-090ADB67D8AC}" dt="2022-12-14T15:44:07.985" v="291" actId="2696"/>
        <pc:sldMkLst>
          <pc:docMk/>
          <pc:sldMk cId="30563702" sldId="262"/>
        </pc:sldMkLst>
      </pc:sldChg>
      <pc:sldChg chg="del">
        <pc:chgData name="박성현(컴퓨터공학과)" userId="0eabb2dc-045b-41fe-9059-73f885cc1765" providerId="ADAL" clId="{370F0F83-57EF-EE46-930A-090ADB67D8AC}" dt="2022-12-14T19:05:38.625" v="307" actId="2696"/>
        <pc:sldMkLst>
          <pc:docMk/>
          <pc:sldMk cId="1866962332" sldId="264"/>
        </pc:sldMkLst>
      </pc:sldChg>
      <pc:sldChg chg="add del">
        <pc:chgData name="박성현(컴퓨터공학과)" userId="0eabb2dc-045b-41fe-9059-73f885cc1765" providerId="ADAL" clId="{370F0F83-57EF-EE46-930A-090ADB67D8AC}" dt="2022-12-14T15:43:30.210" v="194" actId="2696"/>
        <pc:sldMkLst>
          <pc:docMk/>
          <pc:sldMk cId="3016215254" sldId="266"/>
        </pc:sldMkLst>
      </pc:sldChg>
      <pc:sldChg chg="modSp mod ord modNotesTx">
        <pc:chgData name="박성현(컴퓨터공학과)" userId="0eabb2dc-045b-41fe-9059-73f885cc1765" providerId="ADAL" clId="{370F0F83-57EF-EE46-930A-090ADB67D8AC}" dt="2022-12-15T05:44:46.726" v="2079" actId="20577"/>
        <pc:sldMkLst>
          <pc:docMk/>
          <pc:sldMk cId="3021108334" sldId="267"/>
        </pc:sldMkLst>
        <pc:spChg chg="mod">
          <ac:chgData name="박성현(컴퓨터공학과)" userId="0eabb2dc-045b-41fe-9059-73f885cc1765" providerId="ADAL" clId="{370F0F83-57EF-EE46-930A-090ADB67D8AC}" dt="2022-12-15T05:44:11.459" v="2014" actId="20577"/>
          <ac:spMkLst>
            <pc:docMk/>
            <pc:sldMk cId="3021108334" sldId="267"/>
            <ac:spMk id="2" creationId="{4B216534-E26F-406A-1188-D7116CA40CF0}"/>
          </ac:spMkLst>
        </pc:spChg>
        <pc:spChg chg="mod">
          <ac:chgData name="박성현(컴퓨터공학과)" userId="0eabb2dc-045b-41fe-9059-73f885cc1765" providerId="ADAL" clId="{370F0F83-57EF-EE46-930A-090ADB67D8AC}" dt="2022-12-15T05:44:46.726" v="2079" actId="20577"/>
          <ac:spMkLst>
            <pc:docMk/>
            <pc:sldMk cId="3021108334" sldId="267"/>
            <ac:spMk id="3" creationId="{1A8ECF68-5967-D62B-AB94-003F161FC2C3}"/>
          </ac:spMkLst>
        </pc:spChg>
      </pc:sldChg>
      <pc:sldChg chg="del">
        <pc:chgData name="박성현(컴퓨터공학과)" userId="0eabb2dc-045b-41fe-9059-73f885cc1765" providerId="ADAL" clId="{370F0F83-57EF-EE46-930A-090ADB67D8AC}" dt="2022-12-14T15:44:07.977" v="290" actId="2696"/>
        <pc:sldMkLst>
          <pc:docMk/>
          <pc:sldMk cId="2938407245" sldId="268"/>
        </pc:sldMkLst>
      </pc:sldChg>
      <pc:sldChg chg="addSp delSp modSp mod modNotesTx">
        <pc:chgData name="박성현(컴퓨터공학과)" userId="0eabb2dc-045b-41fe-9059-73f885cc1765" providerId="ADAL" clId="{370F0F83-57EF-EE46-930A-090ADB67D8AC}" dt="2022-12-15T05:43:44.427" v="2013" actId="208"/>
        <pc:sldMkLst>
          <pc:docMk/>
          <pc:sldMk cId="2030033131" sldId="269"/>
        </pc:sldMkLst>
        <pc:spChg chg="mod">
          <ac:chgData name="박성현(컴퓨터공학과)" userId="0eabb2dc-045b-41fe-9059-73f885cc1765" providerId="ADAL" clId="{370F0F83-57EF-EE46-930A-090ADB67D8AC}" dt="2022-12-14T19:08:11.387" v="490" actId="20577"/>
          <ac:spMkLst>
            <pc:docMk/>
            <pc:sldMk cId="2030033131" sldId="269"/>
            <ac:spMk id="2" creationId="{09C4B79F-B292-4219-9123-C0BA6A7B69C3}"/>
          </ac:spMkLst>
        </pc:spChg>
        <pc:spChg chg="mod">
          <ac:chgData name="박성현(컴퓨터공학과)" userId="0eabb2dc-045b-41fe-9059-73f885cc1765" providerId="ADAL" clId="{370F0F83-57EF-EE46-930A-090ADB67D8AC}" dt="2022-12-15T03:07:20.239" v="1593" actId="20577"/>
          <ac:spMkLst>
            <pc:docMk/>
            <pc:sldMk cId="2030033131" sldId="269"/>
            <ac:spMk id="3" creationId="{F98D2D27-03E3-4045-B34F-0AC1AAEF2C37}"/>
          </ac:spMkLst>
        </pc:spChg>
        <pc:spChg chg="add mod">
          <ac:chgData name="박성현(컴퓨터공학과)" userId="0eabb2dc-045b-41fe-9059-73f885cc1765" providerId="ADAL" clId="{370F0F83-57EF-EE46-930A-090ADB67D8AC}" dt="2022-12-15T03:03:44.564" v="1183" actId="2085"/>
          <ac:spMkLst>
            <pc:docMk/>
            <pc:sldMk cId="2030033131" sldId="269"/>
            <ac:spMk id="10" creationId="{8F7D5352-6BAF-7CE2-D4E5-27902155E3B8}"/>
          </ac:spMkLst>
        </pc:spChg>
        <pc:spChg chg="add mod">
          <ac:chgData name="박성현(컴퓨터공학과)" userId="0eabb2dc-045b-41fe-9059-73f885cc1765" providerId="ADAL" clId="{370F0F83-57EF-EE46-930A-090ADB67D8AC}" dt="2022-12-15T05:43:44.427" v="2013" actId="208"/>
          <ac:spMkLst>
            <pc:docMk/>
            <pc:sldMk cId="2030033131" sldId="269"/>
            <ac:spMk id="12" creationId="{05D73B7F-E289-65B8-FB33-065E72F28469}"/>
          </ac:spMkLst>
        </pc:spChg>
        <pc:spChg chg="add mod">
          <ac:chgData name="박성현(컴퓨터공학과)" userId="0eabb2dc-045b-41fe-9059-73f885cc1765" providerId="ADAL" clId="{370F0F83-57EF-EE46-930A-090ADB67D8AC}" dt="2022-12-15T05:43:44.427" v="2013" actId="208"/>
          <ac:spMkLst>
            <pc:docMk/>
            <pc:sldMk cId="2030033131" sldId="269"/>
            <ac:spMk id="13" creationId="{86D43E06-70CB-3974-527D-3C1BEE87DE5C}"/>
          </ac:spMkLst>
        </pc:spChg>
        <pc:picChg chg="del">
          <ac:chgData name="박성현(컴퓨터공학과)" userId="0eabb2dc-045b-41fe-9059-73f885cc1765" providerId="ADAL" clId="{370F0F83-57EF-EE46-930A-090ADB67D8AC}" dt="2022-12-14T19:06:10.778" v="345" actId="478"/>
          <ac:picMkLst>
            <pc:docMk/>
            <pc:sldMk cId="2030033131" sldId="269"/>
            <ac:picMk id="5" creationId="{4DDF79D3-57C1-46CD-9338-7EC6E77CC921}"/>
          </ac:picMkLst>
        </pc:picChg>
        <pc:picChg chg="add mod modCrop">
          <ac:chgData name="박성현(컴퓨터공학과)" userId="0eabb2dc-045b-41fe-9059-73f885cc1765" providerId="ADAL" clId="{370F0F83-57EF-EE46-930A-090ADB67D8AC}" dt="2022-12-15T03:02:50.007" v="1171" actId="14100"/>
          <ac:picMkLst>
            <pc:docMk/>
            <pc:sldMk cId="2030033131" sldId="269"/>
            <ac:picMk id="6" creationId="{9DA59458-9411-3054-FB36-41E2B11D6CF6}"/>
          </ac:picMkLst>
        </pc:picChg>
        <pc:picChg chg="del">
          <ac:chgData name="박성현(컴퓨터공학과)" userId="0eabb2dc-045b-41fe-9059-73f885cc1765" providerId="ADAL" clId="{370F0F83-57EF-EE46-930A-090ADB67D8AC}" dt="2022-12-14T19:06:11.194" v="346" actId="478"/>
          <ac:picMkLst>
            <pc:docMk/>
            <pc:sldMk cId="2030033131" sldId="269"/>
            <ac:picMk id="7" creationId="{D0DA3AD0-50D5-4C42-B6E2-EDBEBF6AB585}"/>
          </ac:picMkLst>
        </pc:picChg>
        <pc:picChg chg="add mod modCrop">
          <ac:chgData name="박성현(컴퓨터공학과)" userId="0eabb2dc-045b-41fe-9059-73f885cc1765" providerId="ADAL" clId="{370F0F83-57EF-EE46-930A-090ADB67D8AC}" dt="2022-12-15T03:03:31.390" v="1179" actId="1076"/>
          <ac:picMkLst>
            <pc:docMk/>
            <pc:sldMk cId="2030033131" sldId="269"/>
            <ac:picMk id="9" creationId="{C1818C77-314E-F51C-0D38-92D725D734F7}"/>
          </ac:picMkLst>
        </pc:picChg>
        <pc:picChg chg="del">
          <ac:chgData name="박성현(컴퓨터공학과)" userId="0eabb2dc-045b-41fe-9059-73f885cc1765" providerId="ADAL" clId="{370F0F83-57EF-EE46-930A-090ADB67D8AC}" dt="2022-12-14T19:06:12.733" v="347" actId="478"/>
          <ac:picMkLst>
            <pc:docMk/>
            <pc:sldMk cId="2030033131" sldId="269"/>
            <ac:picMk id="11" creationId="{6856C772-F102-41BD-B7ED-A45C03D98064}"/>
          </ac:picMkLst>
        </pc:picChg>
      </pc:sldChg>
      <pc:sldChg chg="del">
        <pc:chgData name="박성현(컴퓨터공학과)" userId="0eabb2dc-045b-41fe-9059-73f885cc1765" providerId="ADAL" clId="{370F0F83-57EF-EE46-930A-090ADB67D8AC}" dt="2022-12-14T19:08:50.988" v="573" actId="2696"/>
        <pc:sldMkLst>
          <pc:docMk/>
          <pc:sldMk cId="841444914" sldId="270"/>
        </pc:sldMkLst>
      </pc:sldChg>
      <pc:sldChg chg="del">
        <pc:chgData name="박성현(컴퓨터공학과)" userId="0eabb2dc-045b-41fe-9059-73f885cc1765" providerId="ADAL" clId="{370F0F83-57EF-EE46-930A-090ADB67D8AC}" dt="2022-12-14T19:08:50.995" v="574" actId="2696"/>
        <pc:sldMkLst>
          <pc:docMk/>
          <pc:sldMk cId="967046989" sldId="271"/>
        </pc:sldMkLst>
      </pc:sldChg>
      <pc:sldChg chg="del">
        <pc:chgData name="박성현(컴퓨터공학과)" userId="0eabb2dc-045b-41fe-9059-73f885cc1765" providerId="ADAL" clId="{370F0F83-57EF-EE46-930A-090ADB67D8AC}" dt="2022-12-14T19:08:51.023" v="578" actId="2696"/>
        <pc:sldMkLst>
          <pc:docMk/>
          <pc:sldMk cId="288610797" sldId="273"/>
        </pc:sldMkLst>
      </pc:sldChg>
      <pc:sldChg chg="del">
        <pc:chgData name="박성현(컴퓨터공학과)" userId="0eabb2dc-045b-41fe-9059-73f885cc1765" providerId="ADAL" clId="{370F0F83-57EF-EE46-930A-090ADB67D8AC}" dt="2022-12-14T19:08:51.005" v="576" actId="2696"/>
        <pc:sldMkLst>
          <pc:docMk/>
          <pc:sldMk cId="1664779564" sldId="274"/>
        </pc:sldMkLst>
      </pc:sldChg>
      <pc:sldChg chg="del">
        <pc:chgData name="박성현(컴퓨터공학과)" userId="0eabb2dc-045b-41fe-9059-73f885cc1765" providerId="ADAL" clId="{370F0F83-57EF-EE46-930A-090ADB67D8AC}" dt="2022-12-14T19:08:51.019" v="577" actId="2696"/>
        <pc:sldMkLst>
          <pc:docMk/>
          <pc:sldMk cId="3276252925" sldId="275"/>
        </pc:sldMkLst>
      </pc:sldChg>
      <pc:sldChg chg="del">
        <pc:chgData name="박성현(컴퓨터공학과)" userId="0eabb2dc-045b-41fe-9059-73f885cc1765" providerId="ADAL" clId="{370F0F83-57EF-EE46-930A-090ADB67D8AC}" dt="2022-12-14T19:08:51.004" v="575" actId="2696"/>
        <pc:sldMkLst>
          <pc:docMk/>
          <pc:sldMk cId="168853433" sldId="276"/>
        </pc:sldMkLst>
      </pc:sldChg>
      <pc:sldChg chg="modSp add mod modNotesTx">
        <pc:chgData name="박성현(컴퓨터공학과)" userId="0eabb2dc-045b-41fe-9059-73f885cc1765" providerId="ADAL" clId="{370F0F83-57EF-EE46-930A-090ADB67D8AC}" dt="2022-12-15T05:45:19.238" v="2142" actId="20577"/>
        <pc:sldMkLst>
          <pc:docMk/>
          <pc:sldMk cId="267095506" sldId="279"/>
        </pc:sldMkLst>
        <pc:spChg chg="mod">
          <ac:chgData name="박성현(컴퓨터공학과)" userId="0eabb2dc-045b-41fe-9059-73f885cc1765" providerId="ADAL" clId="{370F0F83-57EF-EE46-930A-090ADB67D8AC}" dt="2022-12-14T15:41:28.376" v="71" actId="20577"/>
          <ac:spMkLst>
            <pc:docMk/>
            <pc:sldMk cId="267095506" sldId="279"/>
            <ac:spMk id="2" creationId="{FB127C97-FDA6-4A3C-B05F-42B07D7EE3C7}"/>
          </ac:spMkLst>
        </pc:spChg>
        <pc:spChg chg="mod">
          <ac:chgData name="박성현(컴퓨터공학과)" userId="0eabb2dc-045b-41fe-9059-73f885cc1765" providerId="ADAL" clId="{370F0F83-57EF-EE46-930A-090ADB67D8AC}" dt="2022-12-15T05:45:19.238" v="2142" actId="20577"/>
          <ac:spMkLst>
            <pc:docMk/>
            <pc:sldMk cId="267095506" sldId="279"/>
            <ac:spMk id="3" creationId="{E95903DA-6854-4278-B397-403A645DEF7E}"/>
          </ac:spMkLst>
        </pc:spChg>
      </pc:sldChg>
      <pc:sldChg chg="addSp delSp modSp add mod modNotesTx">
        <pc:chgData name="박성현(컴퓨터공학과)" userId="0eabb2dc-045b-41fe-9059-73f885cc1765" providerId="ADAL" clId="{370F0F83-57EF-EE46-930A-090ADB67D8AC}" dt="2022-12-15T05:42:43.257" v="2002" actId="20577"/>
        <pc:sldMkLst>
          <pc:docMk/>
          <pc:sldMk cId="2014044356" sldId="280"/>
        </pc:sldMkLst>
        <pc:spChg chg="mod">
          <ac:chgData name="박성현(컴퓨터공학과)" userId="0eabb2dc-045b-41fe-9059-73f885cc1765" providerId="ADAL" clId="{370F0F83-57EF-EE46-930A-090ADB67D8AC}" dt="2022-12-15T05:42:43.257" v="2002" actId="20577"/>
          <ac:spMkLst>
            <pc:docMk/>
            <pc:sldMk cId="2014044356" sldId="280"/>
            <ac:spMk id="3" creationId="{E95903DA-6854-4278-B397-403A645DEF7E}"/>
          </ac:spMkLst>
        </pc:spChg>
        <pc:picChg chg="del">
          <ac:chgData name="박성현(컴퓨터공학과)" userId="0eabb2dc-045b-41fe-9059-73f885cc1765" providerId="ADAL" clId="{370F0F83-57EF-EE46-930A-090ADB67D8AC}" dt="2022-12-14T19:04:20.674" v="302" actId="478"/>
          <ac:picMkLst>
            <pc:docMk/>
            <pc:sldMk cId="2014044356" sldId="280"/>
            <ac:picMk id="4" creationId="{DCA0C197-3A1C-7EBA-1BCA-A7AB982D46F4}"/>
          </ac:picMkLst>
        </pc:picChg>
        <pc:picChg chg="add mod">
          <ac:chgData name="박성현(컴퓨터공학과)" userId="0eabb2dc-045b-41fe-9059-73f885cc1765" providerId="ADAL" clId="{370F0F83-57EF-EE46-930A-090ADB67D8AC}" dt="2022-12-15T03:02:08.043" v="1097" actId="1076"/>
          <ac:picMkLst>
            <pc:docMk/>
            <pc:sldMk cId="2014044356" sldId="280"/>
            <ac:picMk id="6" creationId="{46CB6478-311F-CD1E-11B0-1F29F2847719}"/>
          </ac:picMkLst>
        </pc:picChg>
      </pc:sldChg>
      <pc:sldChg chg="delSp modSp add mod modNotesTx">
        <pc:chgData name="박성현(컴퓨터공학과)" userId="0eabb2dc-045b-41fe-9059-73f885cc1765" providerId="ADAL" clId="{370F0F83-57EF-EE46-930A-090ADB67D8AC}" dt="2022-12-15T05:42:50.718" v="2004"/>
        <pc:sldMkLst>
          <pc:docMk/>
          <pc:sldMk cId="1754908947" sldId="281"/>
        </pc:sldMkLst>
        <pc:spChg chg="mod">
          <ac:chgData name="박성현(컴퓨터공학과)" userId="0eabb2dc-045b-41fe-9059-73f885cc1765" providerId="ADAL" clId="{370F0F83-57EF-EE46-930A-090ADB67D8AC}" dt="2022-12-15T05:42:50.718" v="2004"/>
          <ac:spMkLst>
            <pc:docMk/>
            <pc:sldMk cId="1754908947" sldId="281"/>
            <ac:spMk id="3" creationId="{E95903DA-6854-4278-B397-403A645DEF7E}"/>
          </ac:spMkLst>
        </pc:spChg>
        <pc:picChg chg="del">
          <ac:chgData name="박성현(컴퓨터공학과)" userId="0eabb2dc-045b-41fe-9059-73f885cc1765" providerId="ADAL" clId="{370F0F83-57EF-EE46-930A-090ADB67D8AC}" dt="2022-12-14T19:06:15.883" v="349" actId="478"/>
          <ac:picMkLst>
            <pc:docMk/>
            <pc:sldMk cId="1754908947" sldId="281"/>
            <ac:picMk id="4" creationId="{DCA0C197-3A1C-7EBA-1BCA-A7AB982D46F4}"/>
          </ac:picMkLst>
        </pc:picChg>
      </pc:sldChg>
      <pc:sldChg chg="modSp add mod ord modNotesTx">
        <pc:chgData name="박성현(컴퓨터공학과)" userId="0eabb2dc-045b-41fe-9059-73f885cc1765" providerId="ADAL" clId="{370F0F83-57EF-EE46-930A-090ADB67D8AC}" dt="2022-12-15T05:45:35.974" v="2144" actId="207"/>
        <pc:sldMkLst>
          <pc:docMk/>
          <pc:sldMk cId="884470409" sldId="282"/>
        </pc:sldMkLst>
        <pc:spChg chg="mod">
          <ac:chgData name="박성현(컴퓨터공학과)" userId="0eabb2dc-045b-41fe-9059-73f885cc1765" providerId="ADAL" clId="{370F0F83-57EF-EE46-930A-090ADB67D8AC}" dt="2022-12-15T03:08:32.005" v="1603" actId="20577"/>
          <ac:spMkLst>
            <pc:docMk/>
            <pc:sldMk cId="884470409" sldId="282"/>
            <ac:spMk id="2" creationId="{09C4B79F-B292-4219-9123-C0BA6A7B69C3}"/>
          </ac:spMkLst>
        </pc:spChg>
        <pc:spChg chg="mod">
          <ac:chgData name="박성현(컴퓨터공학과)" userId="0eabb2dc-045b-41fe-9059-73f885cc1765" providerId="ADAL" clId="{370F0F83-57EF-EE46-930A-090ADB67D8AC}" dt="2022-12-15T05:45:35.974" v="2144" actId="207"/>
          <ac:spMkLst>
            <pc:docMk/>
            <pc:sldMk cId="884470409" sldId="282"/>
            <ac:spMk id="3" creationId="{F98D2D27-03E3-4045-B34F-0AC1AAEF2C37}"/>
          </ac:spMkLst>
        </pc:spChg>
      </pc:sldChg>
      <pc:sldChg chg="modSp new mod modNotesTx">
        <pc:chgData name="박성현(컴퓨터공학과)" userId="0eabb2dc-045b-41fe-9059-73f885cc1765" providerId="ADAL" clId="{370F0F83-57EF-EE46-930A-090ADB67D8AC}" dt="2022-12-15T07:18:14.118" v="2374" actId="20577"/>
        <pc:sldMkLst>
          <pc:docMk/>
          <pc:sldMk cId="1027394863" sldId="283"/>
        </pc:sldMkLst>
        <pc:spChg chg="mod">
          <ac:chgData name="박성현(컴퓨터공학과)" userId="0eabb2dc-045b-41fe-9059-73f885cc1765" providerId="ADAL" clId="{370F0F83-57EF-EE46-930A-090ADB67D8AC}" dt="2022-12-14T19:09:01.288" v="589" actId="20577"/>
          <ac:spMkLst>
            <pc:docMk/>
            <pc:sldMk cId="1027394863" sldId="283"/>
            <ac:spMk id="2" creationId="{B4F79D1E-0BAD-2438-C8D6-4445E78B3567}"/>
          </ac:spMkLst>
        </pc:spChg>
        <pc:spChg chg="mod">
          <ac:chgData name="박성현(컴퓨터공학과)" userId="0eabb2dc-045b-41fe-9059-73f885cc1765" providerId="ADAL" clId="{370F0F83-57EF-EE46-930A-090ADB67D8AC}" dt="2022-12-15T07:18:14.118" v="2374" actId="20577"/>
          <ac:spMkLst>
            <pc:docMk/>
            <pc:sldMk cId="1027394863" sldId="283"/>
            <ac:spMk id="3" creationId="{7BAA5DD0-7838-B394-E665-BA20B332B659}"/>
          </ac:spMkLst>
        </pc:spChg>
      </pc:sldChg>
      <pc:sldChg chg="modSp new mod modNotesTx">
        <pc:chgData name="박성현(컴퓨터공학과)" userId="0eabb2dc-045b-41fe-9059-73f885cc1765" providerId="ADAL" clId="{370F0F83-57EF-EE46-930A-090ADB67D8AC}" dt="2022-12-14T19:09:59.279" v="692" actId="20577"/>
        <pc:sldMkLst>
          <pc:docMk/>
          <pc:sldMk cId="3827510364" sldId="284"/>
        </pc:sldMkLst>
        <pc:spChg chg="mod">
          <ac:chgData name="박성현(컴퓨터공학과)" userId="0eabb2dc-045b-41fe-9059-73f885cc1765" providerId="ADAL" clId="{370F0F83-57EF-EE46-930A-090ADB67D8AC}" dt="2022-12-14T19:09:43.049" v="636" actId="20577"/>
          <ac:spMkLst>
            <pc:docMk/>
            <pc:sldMk cId="3827510364" sldId="284"/>
            <ac:spMk id="2" creationId="{358CE982-A967-0848-C542-7823B33A9A13}"/>
          </ac:spMkLst>
        </pc:spChg>
        <pc:spChg chg="mod">
          <ac:chgData name="박성현(컴퓨터공학과)" userId="0eabb2dc-045b-41fe-9059-73f885cc1765" providerId="ADAL" clId="{370F0F83-57EF-EE46-930A-090ADB67D8AC}" dt="2022-12-14T19:09:59.279" v="692" actId="20577"/>
          <ac:spMkLst>
            <pc:docMk/>
            <pc:sldMk cId="3827510364" sldId="284"/>
            <ac:spMk id="3" creationId="{1F40EFFA-9AA7-47BB-3FFE-D733DEEB670C}"/>
          </ac:spMkLst>
        </pc:spChg>
      </pc:sldChg>
      <pc:sldChg chg="modSp add mod modNotesTx">
        <pc:chgData name="박성현(컴퓨터공학과)" userId="0eabb2dc-045b-41fe-9059-73f885cc1765" providerId="ADAL" clId="{370F0F83-57EF-EE46-930A-090ADB67D8AC}" dt="2022-12-14T19:10:35.765" v="767" actId="20577"/>
        <pc:sldMkLst>
          <pc:docMk/>
          <pc:sldMk cId="29698128" sldId="285"/>
        </pc:sldMkLst>
        <pc:spChg chg="mod">
          <ac:chgData name="박성현(컴퓨터공학과)" userId="0eabb2dc-045b-41fe-9059-73f885cc1765" providerId="ADAL" clId="{370F0F83-57EF-EE46-930A-090ADB67D8AC}" dt="2022-12-14T19:10:24.021" v="732" actId="20577"/>
          <ac:spMkLst>
            <pc:docMk/>
            <pc:sldMk cId="29698128" sldId="285"/>
            <ac:spMk id="2" creationId="{358CE982-A967-0848-C542-7823B33A9A13}"/>
          </ac:spMkLst>
        </pc:spChg>
        <pc:spChg chg="mod">
          <ac:chgData name="박성현(컴퓨터공학과)" userId="0eabb2dc-045b-41fe-9059-73f885cc1765" providerId="ADAL" clId="{370F0F83-57EF-EE46-930A-090ADB67D8AC}" dt="2022-12-14T19:10:35.765" v="767" actId="20577"/>
          <ac:spMkLst>
            <pc:docMk/>
            <pc:sldMk cId="29698128" sldId="285"/>
            <ac:spMk id="3" creationId="{1F40EFFA-9AA7-47BB-3FFE-D733DEEB670C}"/>
          </ac:spMkLst>
        </pc:spChg>
      </pc:sldChg>
      <pc:sldChg chg="modSp add mod ord modNotesTx">
        <pc:chgData name="박성현(컴퓨터공학과)" userId="0eabb2dc-045b-41fe-9059-73f885cc1765" providerId="ADAL" clId="{370F0F83-57EF-EE46-930A-090ADB67D8AC}" dt="2022-12-15T05:42:25.988" v="2000" actId="20578"/>
        <pc:sldMkLst>
          <pc:docMk/>
          <pc:sldMk cId="3294525909" sldId="286"/>
        </pc:sldMkLst>
        <pc:spChg chg="mod">
          <ac:chgData name="박성현(컴퓨터공학과)" userId="0eabb2dc-045b-41fe-9059-73f885cc1765" providerId="ADAL" clId="{370F0F83-57EF-EE46-930A-090ADB67D8AC}" dt="2022-12-15T05:42:23.399" v="1999" actId="20577"/>
          <ac:spMkLst>
            <pc:docMk/>
            <pc:sldMk cId="3294525909" sldId="286"/>
            <ac:spMk id="2" creationId="{358CE982-A967-0848-C542-7823B33A9A13}"/>
          </ac:spMkLst>
        </pc:spChg>
        <pc:spChg chg="mod">
          <ac:chgData name="박성현(컴퓨터공학과)" userId="0eabb2dc-045b-41fe-9059-73f885cc1765" providerId="ADAL" clId="{370F0F83-57EF-EE46-930A-090ADB67D8AC}" dt="2022-12-14T19:10:55.536" v="812" actId="313"/>
          <ac:spMkLst>
            <pc:docMk/>
            <pc:sldMk cId="3294525909" sldId="286"/>
            <ac:spMk id="3" creationId="{1F40EFFA-9AA7-47BB-3FFE-D733DEEB670C}"/>
          </ac:spMkLst>
        </pc:spChg>
      </pc:sldChg>
      <pc:sldChg chg="modSp add del mod">
        <pc:chgData name="박성현(컴퓨터공학과)" userId="0eabb2dc-045b-41fe-9059-73f885cc1765" providerId="ADAL" clId="{370F0F83-57EF-EE46-930A-090ADB67D8AC}" dt="2022-12-14T19:10:20.907" v="722" actId="2696"/>
        <pc:sldMkLst>
          <pc:docMk/>
          <pc:sldMk cId="4178424983" sldId="286"/>
        </pc:sldMkLst>
        <pc:spChg chg="mod">
          <ac:chgData name="박성현(컴퓨터공학과)" userId="0eabb2dc-045b-41fe-9059-73f885cc1765" providerId="ADAL" clId="{370F0F83-57EF-EE46-930A-090ADB67D8AC}" dt="2022-12-14T19:10:16.980" v="721" actId="20577"/>
          <ac:spMkLst>
            <pc:docMk/>
            <pc:sldMk cId="4178424983" sldId="286"/>
            <ac:spMk id="2" creationId="{358CE982-A967-0848-C542-7823B33A9A13}"/>
          </ac:spMkLst>
        </pc:spChg>
      </pc:sldChg>
      <pc:sldChg chg="modSp add mod">
        <pc:chgData name="박성현(컴퓨터공학과)" userId="0eabb2dc-045b-41fe-9059-73f885cc1765" providerId="ADAL" clId="{370F0F83-57EF-EE46-930A-090ADB67D8AC}" dt="2022-12-15T03:11:02.743" v="1734" actId="20577"/>
        <pc:sldMkLst>
          <pc:docMk/>
          <pc:sldMk cId="358727387" sldId="287"/>
        </pc:sldMkLst>
        <pc:spChg chg="mod">
          <ac:chgData name="박성현(컴퓨터공학과)" userId="0eabb2dc-045b-41fe-9059-73f885cc1765" providerId="ADAL" clId="{370F0F83-57EF-EE46-930A-090ADB67D8AC}" dt="2022-12-15T03:09:02.941" v="1615" actId="20577"/>
          <ac:spMkLst>
            <pc:docMk/>
            <pc:sldMk cId="358727387" sldId="287"/>
            <ac:spMk id="2" creationId="{09C4B79F-B292-4219-9123-C0BA6A7B69C3}"/>
          </ac:spMkLst>
        </pc:spChg>
        <pc:spChg chg="mod">
          <ac:chgData name="박성현(컴퓨터공학과)" userId="0eabb2dc-045b-41fe-9059-73f885cc1765" providerId="ADAL" clId="{370F0F83-57EF-EE46-930A-090ADB67D8AC}" dt="2022-12-15T03:11:02.743" v="1734" actId="20577"/>
          <ac:spMkLst>
            <pc:docMk/>
            <pc:sldMk cId="358727387" sldId="287"/>
            <ac:spMk id="3" creationId="{F98D2D27-03E3-4045-B34F-0AC1AAEF2C37}"/>
          </ac:spMkLst>
        </pc:spChg>
      </pc:sldChg>
      <pc:sldChg chg="modSp add del mod">
        <pc:chgData name="박성현(컴퓨터공학과)" userId="0eabb2dc-045b-41fe-9059-73f885cc1765" providerId="ADAL" clId="{370F0F83-57EF-EE46-930A-090ADB67D8AC}" dt="2022-12-14T19:11:07.714" v="816" actId="2696"/>
        <pc:sldMkLst>
          <pc:docMk/>
          <pc:sldMk cId="3340485041" sldId="287"/>
        </pc:sldMkLst>
        <pc:spChg chg="mod">
          <ac:chgData name="박성현(컴퓨터공학과)" userId="0eabb2dc-045b-41fe-9059-73f885cc1765" providerId="ADAL" clId="{370F0F83-57EF-EE46-930A-090ADB67D8AC}" dt="2022-12-14T19:11:05.480" v="815" actId="20577"/>
          <ac:spMkLst>
            <pc:docMk/>
            <pc:sldMk cId="3340485041" sldId="287"/>
            <ac:spMk id="2" creationId="{09C4B79F-B292-4219-9123-C0BA6A7B69C3}"/>
          </ac:spMkLst>
        </pc:spChg>
      </pc:sldChg>
      <pc:sldChg chg="add">
        <pc:chgData name="박성현(컴퓨터공학과)" userId="0eabb2dc-045b-41fe-9059-73f885cc1765" providerId="ADAL" clId="{370F0F83-57EF-EE46-930A-090ADB67D8AC}" dt="2022-12-15T03:08:48.010" v="1606"/>
        <pc:sldMkLst>
          <pc:docMk/>
          <pc:sldMk cId="950487049" sldId="288"/>
        </pc:sldMkLst>
      </pc:sldChg>
    </pc:docChg>
  </pc:docChgLst>
  <pc:docChgLst>
    <pc:chgData name="게스트 사용자" userId="S::urn:spo:anon#99bdd1bcf49a6f4307a8753f27bd6ec19e26190da3a1d2aef156139b67a3e3d9::" providerId="AD" clId="Web-{2D734DD5-C2BF-4914-974F-A824E290644F}"/>
    <pc:docChg chg="delSld modSld sldOrd">
      <pc:chgData name="게스트 사용자" userId="S::urn:spo:anon#99bdd1bcf49a6f4307a8753f27bd6ec19e26190da3a1d2aef156139b67a3e3d9::" providerId="AD" clId="Web-{2D734DD5-C2BF-4914-974F-A824E290644F}" dt="2022-11-16T08:52:36.399" v="2719"/>
      <pc:docMkLst>
        <pc:docMk/>
      </pc:docMkLst>
      <pc:sldChg chg="modNotes">
        <pc:chgData name="게스트 사용자" userId="S::urn:spo:anon#99bdd1bcf49a6f4307a8753f27bd6ec19e26190da3a1d2aef156139b67a3e3d9::" providerId="AD" clId="Web-{2D734DD5-C2BF-4914-974F-A824E290644F}" dt="2022-11-16T08:41:14.274" v="1643"/>
        <pc:sldMkLst>
          <pc:docMk/>
          <pc:sldMk cId="841444914" sldId="270"/>
        </pc:sldMkLst>
      </pc:sldChg>
      <pc:sldChg chg="addSp delSp modSp modNotes">
        <pc:chgData name="게스트 사용자" userId="S::urn:spo:anon#99bdd1bcf49a6f4307a8753f27bd6ec19e26190da3a1d2aef156139b67a3e3d9::" providerId="AD" clId="Web-{2D734DD5-C2BF-4914-974F-A824E290644F}" dt="2022-11-16T08:40:51.381" v="1641"/>
        <pc:sldMkLst>
          <pc:docMk/>
          <pc:sldMk cId="967046989" sldId="271"/>
        </pc:sldMkLst>
        <pc:spChg chg="mod">
          <ac:chgData name="게스트 사용자" userId="S::urn:spo:anon#99bdd1bcf49a6f4307a8753f27bd6ec19e26190da3a1d2aef156139b67a3e3d9::" providerId="AD" clId="Web-{2D734DD5-C2BF-4914-974F-A824E290644F}" dt="2022-11-16T08:33:15.584" v="684" actId="20577"/>
          <ac:spMkLst>
            <pc:docMk/>
            <pc:sldMk cId="967046989" sldId="271"/>
            <ac:spMk id="2" creationId="{5A8976CF-E3F0-F242-9280-7B7BC8E7B4FF}"/>
          </ac:spMkLst>
        </pc:spChg>
        <pc:spChg chg="del mod">
          <ac:chgData name="게스트 사용자" userId="S::urn:spo:anon#99bdd1bcf49a6f4307a8753f27bd6ec19e26190da3a1d2aef156139b67a3e3d9::" providerId="AD" clId="Web-{2D734DD5-C2BF-4914-974F-A824E290644F}" dt="2022-11-16T08:31:48.063" v="656"/>
          <ac:spMkLst>
            <pc:docMk/>
            <pc:sldMk cId="967046989" sldId="271"/>
            <ac:spMk id="3" creationId="{0F8F1749-D3F9-C644-8C20-759E45915EA0}"/>
          </ac:spMkLst>
        </pc:spChg>
        <pc:spChg chg="add del mod">
          <ac:chgData name="게스트 사용자" userId="S::urn:spo:anon#99bdd1bcf49a6f4307a8753f27bd6ec19e26190da3a1d2aef156139b67a3e3d9::" providerId="AD" clId="Web-{2D734DD5-C2BF-4914-974F-A824E290644F}" dt="2022-11-16T08:31:50.422" v="657"/>
          <ac:spMkLst>
            <pc:docMk/>
            <pc:sldMk cId="967046989" sldId="271"/>
            <ac:spMk id="8" creationId="{D792D763-9D2A-0B75-E7DD-EAB9A56CB2AD}"/>
          </ac:spMkLst>
        </pc:spChg>
        <pc:picChg chg="add mod">
          <ac:chgData name="게스트 사용자" userId="S::urn:spo:anon#99bdd1bcf49a6f4307a8753f27bd6ec19e26190da3a1d2aef156139b67a3e3d9::" providerId="AD" clId="Web-{2D734DD5-C2BF-4914-974F-A824E290644F}" dt="2022-11-16T08:33:36.320" v="694" actId="1076"/>
          <ac:picMkLst>
            <pc:docMk/>
            <pc:sldMk cId="967046989" sldId="271"/>
            <ac:picMk id="4" creationId="{539F34EC-8BE4-062F-630C-D7997E9C06A6}"/>
          </ac:picMkLst>
        </pc:picChg>
        <pc:picChg chg="add del mod">
          <ac:chgData name="게스트 사용자" userId="S::urn:spo:anon#99bdd1bcf49a6f4307a8753f27bd6ec19e26190da3a1d2aef156139b67a3e3d9::" providerId="AD" clId="Web-{2D734DD5-C2BF-4914-974F-A824E290644F}" dt="2022-11-16T08:31:15.013" v="648"/>
          <ac:picMkLst>
            <pc:docMk/>
            <pc:sldMk cId="967046989" sldId="271"/>
            <ac:picMk id="5" creationId="{7E8AB19C-4939-B61B-4F0F-CB27BAE658EF}"/>
          </ac:picMkLst>
        </pc:picChg>
        <pc:picChg chg="add del mod">
          <ac:chgData name="게스트 사용자" userId="S::urn:spo:anon#99bdd1bcf49a6f4307a8753f27bd6ec19e26190da3a1d2aef156139b67a3e3d9::" providerId="AD" clId="Web-{2D734DD5-C2BF-4914-974F-A824E290644F}" dt="2022-11-16T08:31:15.013" v="647"/>
          <ac:picMkLst>
            <pc:docMk/>
            <pc:sldMk cId="967046989" sldId="271"/>
            <ac:picMk id="6" creationId="{C4423AEB-3F99-85E2-5A26-EF711FF40738}"/>
          </ac:picMkLst>
        </pc:picChg>
        <pc:picChg chg="add mod">
          <ac:chgData name="게스트 사용자" userId="S::urn:spo:anon#99bdd1bcf49a6f4307a8753f27bd6ec19e26190da3a1d2aef156139b67a3e3d9::" providerId="AD" clId="Web-{2D734DD5-C2BF-4914-974F-A824E290644F}" dt="2022-11-16T08:33:31.742" v="692" actId="1076"/>
          <ac:picMkLst>
            <pc:docMk/>
            <pc:sldMk cId="967046989" sldId="271"/>
            <ac:picMk id="9" creationId="{87507A1D-99FC-0AEB-3E9B-76967B640F64}"/>
          </ac:picMkLst>
        </pc:picChg>
        <pc:picChg chg="add mod">
          <ac:chgData name="게스트 사용자" userId="S::urn:spo:anon#99bdd1bcf49a6f4307a8753f27bd6ec19e26190da3a1d2aef156139b67a3e3d9::" providerId="AD" clId="Web-{2D734DD5-C2BF-4914-974F-A824E290644F}" dt="2022-11-16T08:33:19.991" v="686" actId="14100"/>
          <ac:picMkLst>
            <pc:docMk/>
            <pc:sldMk cId="967046989" sldId="271"/>
            <ac:picMk id="10" creationId="{53E06955-A41B-B49D-22AD-210DD8518799}"/>
          </ac:picMkLst>
        </pc:picChg>
        <pc:picChg chg="add mod">
          <ac:chgData name="게스트 사용자" userId="S::urn:spo:anon#99bdd1bcf49a6f4307a8753f27bd6ec19e26190da3a1d2aef156139b67a3e3d9::" providerId="AD" clId="Web-{2D734DD5-C2BF-4914-974F-A824E290644F}" dt="2022-11-16T08:33:21.772" v="687" actId="1076"/>
          <ac:picMkLst>
            <pc:docMk/>
            <pc:sldMk cId="967046989" sldId="271"/>
            <ac:picMk id="11" creationId="{EBD5B783-9FCF-93C3-2B28-1BEEBEF5A77B}"/>
          </ac:picMkLst>
        </pc:picChg>
        <pc:picChg chg="add mod">
          <ac:chgData name="게스트 사용자" userId="S::urn:spo:anon#99bdd1bcf49a6f4307a8753f27bd6ec19e26190da3a1d2aef156139b67a3e3d9::" providerId="AD" clId="Web-{2D734DD5-C2BF-4914-974F-A824E290644F}" dt="2022-11-16T08:33:27.960" v="690" actId="1076"/>
          <ac:picMkLst>
            <pc:docMk/>
            <pc:sldMk cId="967046989" sldId="271"/>
            <ac:picMk id="12" creationId="{7692B4AB-D68B-C986-CE7B-6F7191F4FDFD}"/>
          </ac:picMkLst>
        </pc:picChg>
      </pc:sldChg>
      <pc:sldChg chg="addSp delSp modSp del">
        <pc:chgData name="게스트 사용자" userId="S::urn:spo:anon#99bdd1bcf49a6f4307a8753f27bd6ec19e26190da3a1d2aef156139b67a3e3d9::" providerId="AD" clId="Web-{2D734DD5-C2BF-4914-974F-A824E290644F}" dt="2022-11-16T08:33:38.148" v="695"/>
        <pc:sldMkLst>
          <pc:docMk/>
          <pc:sldMk cId="1332579723" sldId="272"/>
        </pc:sldMkLst>
        <pc:picChg chg="add del mod">
          <ac:chgData name="게스트 사용자" userId="S::urn:spo:anon#99bdd1bcf49a6f4307a8753f27bd6ec19e26190da3a1d2aef156139b67a3e3d9::" providerId="AD" clId="Web-{2D734DD5-C2BF-4914-974F-A824E290644F}" dt="2022-11-16T08:32:02.204" v="661"/>
          <ac:picMkLst>
            <pc:docMk/>
            <pc:sldMk cId="1332579723" sldId="272"/>
            <ac:picMk id="2" creationId="{830C4CB9-0EAD-F3E3-7E82-B8C6BE87ED79}"/>
          </ac:picMkLst>
        </pc:picChg>
        <pc:picChg chg="add del mod">
          <ac:chgData name="게스트 사용자" userId="S::urn:spo:anon#99bdd1bcf49a6f4307a8753f27bd6ec19e26190da3a1d2aef156139b67a3e3d9::" providerId="AD" clId="Web-{2D734DD5-C2BF-4914-974F-A824E290644F}" dt="2022-11-16T08:32:14.924" v="665"/>
          <ac:picMkLst>
            <pc:docMk/>
            <pc:sldMk cId="1332579723" sldId="272"/>
            <ac:picMk id="3" creationId="{C8DBBF85-6E88-7948-0E20-0E0D1BFC2F30}"/>
          </ac:picMkLst>
        </pc:picChg>
        <pc:picChg chg="del">
          <ac:chgData name="게스트 사용자" userId="S::urn:spo:anon#99bdd1bcf49a6f4307a8753f27bd6ec19e26190da3a1d2aef156139b67a3e3d9::" providerId="AD" clId="Web-{2D734DD5-C2BF-4914-974F-A824E290644F}" dt="2022-11-16T08:30:32.995" v="628"/>
          <ac:picMkLst>
            <pc:docMk/>
            <pc:sldMk cId="1332579723" sldId="272"/>
            <ac:picMk id="7" creationId="{5230AC88-38E6-5948-AE6D-F4CF4AE6C740}"/>
          </ac:picMkLst>
        </pc:picChg>
        <pc:picChg chg="del">
          <ac:chgData name="게스트 사용자" userId="S::urn:spo:anon#99bdd1bcf49a6f4307a8753f27bd6ec19e26190da3a1d2aef156139b67a3e3d9::" providerId="AD" clId="Web-{2D734DD5-C2BF-4914-974F-A824E290644F}" dt="2022-11-16T08:30:32.995" v="627"/>
          <ac:picMkLst>
            <pc:docMk/>
            <pc:sldMk cId="1332579723" sldId="272"/>
            <ac:picMk id="20" creationId="{2DA57711-A21C-ED4B-90B0-158CCFD4CCDD}"/>
          </ac:picMkLst>
        </pc:picChg>
        <pc:picChg chg="del">
          <ac:chgData name="게스트 사용자" userId="S::urn:spo:anon#99bdd1bcf49a6f4307a8753f27bd6ec19e26190da3a1d2aef156139b67a3e3d9::" providerId="AD" clId="Web-{2D734DD5-C2BF-4914-974F-A824E290644F}" dt="2022-11-16T08:30:32.995" v="626"/>
          <ac:picMkLst>
            <pc:docMk/>
            <pc:sldMk cId="1332579723" sldId="272"/>
            <ac:picMk id="22" creationId="{514F114D-F271-D946-96A8-AF1D43D85B62}"/>
          </ac:picMkLst>
        </pc:picChg>
        <pc:picChg chg="del mod">
          <ac:chgData name="게스트 사용자" userId="S::urn:spo:anon#99bdd1bcf49a6f4307a8753f27bd6ec19e26190da3a1d2aef156139b67a3e3d9::" providerId="AD" clId="Web-{2D734DD5-C2BF-4914-974F-A824E290644F}" dt="2022-11-16T08:32:30.987" v="671"/>
          <ac:picMkLst>
            <pc:docMk/>
            <pc:sldMk cId="1332579723" sldId="272"/>
            <ac:picMk id="24" creationId="{DBB3BC3B-F061-8A47-85BB-A2912B7ECF4A}"/>
          </ac:picMkLst>
        </pc:picChg>
        <pc:picChg chg="del">
          <ac:chgData name="게스트 사용자" userId="S::urn:spo:anon#99bdd1bcf49a6f4307a8753f27bd6ec19e26190da3a1d2aef156139b67a3e3d9::" providerId="AD" clId="Web-{2D734DD5-C2BF-4914-974F-A824E290644F}" dt="2022-11-16T08:32:46.770" v="676"/>
          <ac:picMkLst>
            <pc:docMk/>
            <pc:sldMk cId="1332579723" sldId="272"/>
            <ac:picMk id="26" creationId="{90332A71-A4D8-F74C-976F-D2800C16D7AA}"/>
          </ac:picMkLst>
        </pc:picChg>
      </pc:sldChg>
      <pc:sldChg chg="modNotes">
        <pc:chgData name="게스트 사용자" userId="S::urn:spo:anon#99bdd1bcf49a6f4307a8753f27bd6ec19e26190da3a1d2aef156139b67a3e3d9::" providerId="AD" clId="Web-{2D734DD5-C2BF-4914-974F-A824E290644F}" dt="2022-11-16T08:52:36.399" v="2719"/>
        <pc:sldMkLst>
          <pc:docMk/>
          <pc:sldMk cId="3276252925" sldId="275"/>
        </pc:sldMkLst>
      </pc:sldChg>
      <pc:sldChg chg="ord modNotes">
        <pc:chgData name="게스트 사용자" userId="S::urn:spo:anon#99bdd1bcf49a6f4307a8753f27bd6ec19e26190da3a1d2aef156139b67a3e3d9::" providerId="AD" clId="Web-{2D734DD5-C2BF-4914-974F-A824E290644F}" dt="2022-11-16T08:45:07.743" v="2154"/>
        <pc:sldMkLst>
          <pc:docMk/>
          <pc:sldMk cId="168853433" sldId="27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algun Gothic" panose="020B0503020000020004" pitchFamily="34" charset="-127"/>
              </a:defRPr>
            </a:lvl1pPr>
          </a:lstStyle>
          <a:p>
            <a:endParaRPr lang="en-K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algun Gothic" panose="020B0503020000020004" pitchFamily="34" charset="-127"/>
              </a:defRPr>
            </a:lvl1pPr>
          </a:lstStyle>
          <a:p>
            <a:fld id="{2E4F4053-7A3C-6C42-BAF7-E5D036B5C5C0}" type="datetimeFigureOut">
              <a:rPr lang="en-KR" smtClean="0"/>
              <a:pPr/>
              <a:t>12/15/2022</a:t>
            </a:fld>
            <a:endParaRPr lang="en-K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K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algun Gothic" panose="020B0503020000020004" pitchFamily="34" charset="-127"/>
              </a:defRPr>
            </a:lvl1pPr>
          </a:lstStyle>
          <a:p>
            <a:endParaRPr lang="en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algun Gothic" panose="020B0503020000020004" pitchFamily="34" charset="-127"/>
              </a:defRPr>
            </a:lvl1pPr>
          </a:lstStyle>
          <a:p>
            <a:fld id="{9523DFD1-91B9-F540-9E35-A1A507CEFE65}" type="slidenum">
              <a:rPr lang="en-KR" smtClean="0"/>
              <a:pPr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250427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Malgun Gothic" panose="020B0503020000020004" pitchFamily="34" charset="-127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Malgun Gothic" panose="020B0503020000020004" pitchFamily="34" charset="-127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Malgun Gothic" panose="020B0503020000020004" pitchFamily="34" charset="-127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Malgun Gothic" panose="020B0503020000020004" pitchFamily="34" charset="-127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Malgun Gothic" panose="020B0503020000020004" pitchFamily="34" charset="-127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KR" dirty="0"/>
              <a:t>안녕하세요</a:t>
            </a:r>
            <a:r>
              <a:rPr lang="en-US" altLang="ko-KR" dirty="0"/>
              <a:t>,</a:t>
            </a:r>
          </a:p>
          <a:p>
            <a:endParaRPr lang="en-KR" dirty="0"/>
          </a:p>
          <a:p>
            <a:r>
              <a:rPr lang="en-KR" dirty="0"/>
              <a:t>팀 cyan p</a:t>
            </a:r>
            <a:r>
              <a:rPr lang="en-US" altLang="ko-KR" dirty="0" err="1"/>
              <a:t>roject</a:t>
            </a:r>
            <a:r>
              <a:rPr lang="en-US" altLang="ko-KR" dirty="0"/>
              <a:t> presentation </a:t>
            </a:r>
            <a:r>
              <a:rPr lang="en-KR" dirty="0"/>
              <a:t>시작하겠습니다</a:t>
            </a:r>
            <a:r>
              <a:rPr lang="en-US" altLang="ko-KR" dirty="0"/>
              <a:t>.</a:t>
            </a:r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23DFD1-91B9-F540-9E35-A1A507CEFE65}" type="slidenum">
              <a:rPr lang="en-KR" smtClean="0"/>
              <a:pPr/>
              <a:t>1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2440972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Calibri"/>
              <a:ea typeface="맑은 고딕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23DFD1-91B9-F540-9E35-A1A507CEFE65}" type="slidenum">
              <a:rPr lang="en-KR" smtClean="0"/>
              <a:pPr/>
              <a:t>10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9715146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Calibri"/>
              <a:ea typeface="맑은 고딕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23DFD1-91B9-F540-9E35-A1A507CEFE65}" type="slidenum">
              <a:rPr lang="en-KR" smtClean="0"/>
              <a:pPr/>
              <a:t>11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3132567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Calibri"/>
              <a:ea typeface="맑은 고딕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23DFD1-91B9-F540-9E35-A1A507CEFE65}" type="slidenum">
              <a:rPr lang="en-KR" smtClean="0"/>
              <a:pPr/>
              <a:t>12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3796258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Calibri"/>
              <a:ea typeface="맑은 고딕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23DFD1-91B9-F540-9E35-A1A507CEFE65}" type="slidenum">
              <a:rPr lang="en-KR" smtClean="0"/>
              <a:pPr/>
              <a:t>13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6820129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Calibri"/>
              <a:ea typeface="맑은 고딕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23DFD1-91B9-F540-9E35-A1A507CEFE65}" type="slidenum">
              <a:rPr lang="en-KR" smtClean="0"/>
              <a:pPr/>
              <a:t>14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2909345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Calibri"/>
              <a:ea typeface="맑은 고딕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23DFD1-91B9-F540-9E35-A1A507CEFE65}" type="slidenum">
              <a:rPr lang="en-KR" smtClean="0"/>
              <a:pPr/>
              <a:t>15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6820129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Calibri"/>
              <a:ea typeface="맑은 고딕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23DFD1-91B9-F540-9E35-A1A507CEFE65}" type="slidenum">
              <a:rPr lang="en-KR" smtClean="0"/>
              <a:pPr/>
              <a:t>19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1938025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DCDDDE"/>
                </a:solidFill>
                <a:effectLst/>
                <a:latin typeface="Whitney"/>
              </a:rPr>
              <a:t>- condition - 4+ workers - 2+ input blocks per worker - each block 32MB</a:t>
            </a:r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23DFD1-91B9-F540-9E35-A1A507CEFE65}" type="slidenum">
              <a:rPr lang="en-KR" smtClean="0"/>
              <a:pPr/>
              <a:t>20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5100411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DCDDDE"/>
                </a:solidFill>
                <a:effectLst/>
                <a:latin typeface="Whitney"/>
              </a:rPr>
              <a:t>- condition - 4+ workers - 2+ input blocks per worker - each block 32MB</a:t>
            </a:r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23DFD1-91B9-F540-9E35-A1A507CEFE65}" type="slidenum">
              <a:rPr lang="en-KR" smtClean="0"/>
              <a:pPr/>
              <a:t>21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5035591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DCDDDE"/>
                </a:solidFill>
                <a:effectLst/>
                <a:latin typeface="Whitney"/>
              </a:rPr>
              <a:t>- condition - 4+ workers - 2+ input blocks per worker - each block 32MB</a:t>
            </a:r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23DFD1-91B9-F540-9E35-A1A507CEFE65}" type="slidenum">
              <a:rPr lang="en-KR" smtClean="0"/>
              <a:pPr/>
              <a:t>22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9263546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latin typeface="Calibri"/>
                <a:ea typeface="맑은 고딕"/>
                <a:cs typeface="Calibri"/>
              </a:rPr>
              <a:t>진행함에 따라 </a:t>
            </a:r>
            <a:r>
              <a:rPr lang="en-US" altLang="ko-KR" dirty="0" err="1">
                <a:latin typeface="Calibri"/>
                <a:ea typeface="맑은 고딕"/>
                <a:cs typeface="Calibri"/>
              </a:rPr>
              <a:t>imple</a:t>
            </a:r>
            <a:r>
              <a:rPr lang="ko-KR" altLang="en-US" dirty="0">
                <a:latin typeface="Calibri"/>
                <a:ea typeface="맑은 고딕"/>
                <a:cs typeface="Calibri"/>
              </a:rPr>
              <a:t> 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milestone </a:t>
            </a:r>
            <a:r>
              <a:rPr lang="ko-KR" altLang="en-US" dirty="0">
                <a:latin typeface="Calibri"/>
                <a:ea typeface="맑은 고딕"/>
                <a:cs typeface="Calibri"/>
              </a:rPr>
              <a:t>세분화됨</a:t>
            </a:r>
            <a:endParaRPr lang="en-US" altLang="ko-KR" dirty="0">
              <a:latin typeface="Calibri"/>
              <a:ea typeface="맑은 고딕"/>
              <a:cs typeface="Calibri"/>
            </a:endParaRPr>
          </a:p>
          <a:p>
            <a:endParaRPr lang="en-US" altLang="ko-KR" dirty="0">
              <a:latin typeface="Calibri"/>
              <a:ea typeface="맑은 고딕"/>
              <a:cs typeface="Calibri"/>
            </a:endParaRPr>
          </a:p>
          <a:p>
            <a:r>
              <a:rPr lang="en-US" altLang="ko-KR" dirty="0">
                <a:latin typeface="Calibri"/>
                <a:ea typeface="맑은 고딕"/>
                <a:cs typeface="Calibri"/>
              </a:rPr>
              <a:t>Server, worker for master, worker and more integration test</a:t>
            </a:r>
          </a:p>
          <a:p>
            <a:endParaRPr lang="en-US" altLang="ko-KR" dirty="0">
              <a:latin typeface="Calibri"/>
              <a:ea typeface="맑은 고딕"/>
              <a:cs typeface="Calibri"/>
            </a:endParaRPr>
          </a:p>
          <a:p>
            <a:endParaRPr lang="ko-KR" altLang="en-US" dirty="0">
              <a:latin typeface="Calibri"/>
              <a:ea typeface="맑은 고딕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23DFD1-91B9-F540-9E35-A1A507CEFE65}" type="slidenum">
              <a:rPr lang="en-KR" smtClean="0"/>
              <a:pPr/>
              <a:t>2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24440372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DCDDDE"/>
                </a:solidFill>
                <a:effectLst/>
                <a:latin typeface="Whitney"/>
              </a:rPr>
              <a:t>- condition - 4+ workers - 2+ input blocks per worker - each block 32MB</a:t>
            </a:r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23DFD1-91B9-F540-9E35-A1A507CEFE65}" type="slidenum">
              <a:rPr lang="en-KR" smtClean="0"/>
              <a:pPr/>
              <a:t>23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63465087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23DFD1-91B9-F540-9E35-A1A507CEFE65}" type="slidenum">
              <a:rPr lang="en-KR" smtClean="0"/>
              <a:pPr/>
              <a:t>24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65748951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감사합니다</a:t>
            </a:r>
            <a:r>
              <a:rPr lang="en-US" altLang="ko-KR"/>
              <a:t>.</a:t>
            </a:r>
            <a:endParaRPr lang="en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23DFD1-91B9-F540-9E35-A1A507CEFE65}" type="slidenum">
              <a:rPr lang="en-KR" smtClean="0"/>
              <a:pPr/>
              <a:t>25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666982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23DFD1-91B9-F540-9E35-A1A507CEFE65}" type="slidenum">
              <a:rPr lang="en-KR" smtClean="0"/>
              <a:pPr/>
              <a:t>3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218754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Calibri"/>
              <a:ea typeface="맑은 고딕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23DFD1-91B9-F540-9E35-A1A507CEFE65}" type="slidenum">
              <a:rPr lang="en-KR" smtClean="0"/>
              <a:pPr/>
              <a:t>4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1306175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23DFD1-91B9-F540-9E35-A1A507CEFE65}" type="slidenum">
              <a:rPr lang="en-KR" smtClean="0"/>
              <a:pPr/>
              <a:t>5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6486487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23DFD1-91B9-F540-9E35-A1A507CEFE65}" type="slidenum">
              <a:rPr lang="en-KR" smtClean="0"/>
              <a:pPr/>
              <a:t>6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0020668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23DFD1-91B9-F540-9E35-A1A507CEFE65}" type="slidenum">
              <a:rPr lang="en-KR" smtClean="0"/>
              <a:pPr/>
              <a:t>7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0038191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Calibri"/>
              <a:ea typeface="맑은 고딕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23DFD1-91B9-F540-9E35-A1A507CEFE65}" type="slidenum">
              <a:rPr lang="en-KR" smtClean="0"/>
              <a:pPr/>
              <a:t>8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2803404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Calibri"/>
              <a:ea typeface="맑은 고딕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23DFD1-91B9-F540-9E35-A1A507CEFE65}" type="slidenum">
              <a:rPr lang="en-KR" smtClean="0"/>
              <a:pPr/>
              <a:t>9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1349513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DB6CE-6E10-6D99-DFCB-4248C352C9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CAA214-69BF-EFEE-5E7E-80A3BDEABD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0D0C28-BFB7-97C4-B3AE-1DD01DC12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C66B-6BF2-4248-8F07-BCED1EA3D4E0}" type="datetimeFigureOut">
              <a:rPr lang="en-KR" smtClean="0"/>
              <a:t>12/15/2022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B6FBF-84A3-F6D7-226F-1A3027786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369982-F049-61CD-54DB-5CE84A571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3D3FF-0DE9-1F41-BF40-B70D8D6367D0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701165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B13B9-BE49-4777-6E10-7698AA7C8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2B9DBC-E749-65F2-6065-E048389FD8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189EE2-D28E-1CB8-B99C-6C56C2D54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C66B-6BF2-4248-8F07-BCED1EA3D4E0}" type="datetimeFigureOut">
              <a:rPr lang="en-KR" smtClean="0"/>
              <a:t>12/15/2022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72F65-D2AE-D451-FD26-51D47E581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838BA1-AEC0-E25A-1497-34E9BB77B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3D3FF-0DE9-1F41-BF40-B70D8D6367D0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603004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C831FA-92B2-296F-1785-E76E070BF0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28C46F-BD4B-1AB5-9FD3-351B1D4E25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A76F58-9509-6E46-C254-EE55A7563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C66B-6BF2-4248-8F07-BCED1EA3D4E0}" type="datetimeFigureOut">
              <a:rPr lang="en-KR" smtClean="0"/>
              <a:t>12/15/2022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189CEA-1343-790F-C809-9380CFEA5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219F19-C77B-953A-F942-90656C03B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3D3FF-0DE9-1F41-BF40-B70D8D6367D0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810639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A0869-C5D6-BB48-948A-0FB69C76F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9156C-47BA-A947-D02E-A93DB6362E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09275F-8E1D-E15F-1837-0354D0870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C66B-6BF2-4248-8F07-BCED1EA3D4E0}" type="datetimeFigureOut">
              <a:rPr lang="en-KR" smtClean="0"/>
              <a:t>12/15/2022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AD80B5-1F2F-000F-8AC6-95FF61D6E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A25475-DAAD-84AF-8C86-7565AE105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3D3FF-0DE9-1F41-BF40-B70D8D6367D0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630542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A4228-7C10-EDFB-39DF-6CB9C9996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0B9114-0563-E8EA-B1AB-25B35C09A8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839F1D-E35B-A1F8-9747-368840949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C66B-6BF2-4248-8F07-BCED1EA3D4E0}" type="datetimeFigureOut">
              <a:rPr lang="en-KR" smtClean="0"/>
              <a:t>12/15/2022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AF97AA-CD4D-AC25-C3A4-2BA5AD9AC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9DE81A-C15E-12E5-9373-559549F99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3D3FF-0DE9-1F41-BF40-B70D8D6367D0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912775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0E4D6-0F0E-8592-32D1-7EBF5FBF4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DEFB90-DB6D-1878-ABB3-8571A2E5A2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E26B38-3602-7C8E-0FD1-3C0E7888D1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A5C6C-9EA5-E3DA-C173-8D18F7AD4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C66B-6BF2-4248-8F07-BCED1EA3D4E0}" type="datetimeFigureOut">
              <a:rPr lang="en-KR" smtClean="0"/>
              <a:t>12/15/2022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85B033-9A62-8FC3-FD9C-98269C137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6E8A59-B0AD-8458-EC4B-98700AC27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3D3FF-0DE9-1F41-BF40-B70D8D6367D0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342349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587F2-2BB8-AAFD-CBB3-BCFE4C2C8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005D8F-36DD-AB6F-295E-C449BAE6D7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5B7951-07A1-904C-8CE6-6001B88DFB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0AB408-E481-DF92-CA16-8F9AE08814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E6BBAA-6462-83A4-0318-096437607C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A2302D-FF45-6537-ABB8-3944CAD48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C66B-6BF2-4248-8F07-BCED1EA3D4E0}" type="datetimeFigureOut">
              <a:rPr lang="en-KR" smtClean="0"/>
              <a:t>12/15/2022</a:t>
            </a:fld>
            <a:endParaRPr lang="en-K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478E6C-59BE-2D47-F5B1-990C6C1E4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359643-B82E-9B02-C904-B3A2596AC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3D3FF-0DE9-1F41-BF40-B70D8D6367D0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450707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12D3F-DA93-941E-A0B7-CECC9506B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3DBFF3-5741-B635-AE01-5B8D7DAC8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C66B-6BF2-4248-8F07-BCED1EA3D4E0}" type="datetimeFigureOut">
              <a:rPr lang="en-KR" smtClean="0"/>
              <a:t>12/15/2022</a:t>
            </a:fld>
            <a:endParaRPr lang="en-K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9CC561-BC53-5363-6951-D08EF01D8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131B61-C2D0-CFA3-09A8-1BA4C8EA8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3D3FF-0DE9-1F41-BF40-B70D8D6367D0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904353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421A18-C376-1454-B7DE-BF4A6716F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C66B-6BF2-4248-8F07-BCED1EA3D4E0}" type="datetimeFigureOut">
              <a:rPr lang="en-KR" smtClean="0"/>
              <a:t>12/15/2022</a:t>
            </a:fld>
            <a:endParaRPr lang="en-K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673B32-A4CB-2A11-FA91-45D89424B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FD402C-3036-E489-1894-28B4D5375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3D3FF-0DE9-1F41-BF40-B70D8D6367D0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69083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7BE7E-5FE9-406A-9203-8CD50D90B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2A90BE-928D-59E4-E371-7F922080E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2D67CD-BFEB-3B99-9508-CF85B22821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B12A3A-DD1B-D4C8-04EB-E4A22A4F0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C66B-6BF2-4248-8F07-BCED1EA3D4E0}" type="datetimeFigureOut">
              <a:rPr lang="en-KR" smtClean="0"/>
              <a:t>12/15/2022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284014-C62B-40E2-1DDA-A9689885A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D7EC18-4936-5A19-32BE-D0D44BFEB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3D3FF-0DE9-1F41-BF40-B70D8D6367D0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394385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B043F-EE3E-0405-B2D7-3BDF8B507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C92AAF-E867-E64E-1085-691BE47BBC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0BB0F8-49B5-F95E-9891-1DAA3D0445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2EACED-BEF4-09F3-481D-1C921A093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C66B-6BF2-4248-8F07-BCED1EA3D4E0}" type="datetimeFigureOut">
              <a:rPr lang="en-KR" smtClean="0"/>
              <a:t>12/15/2022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ED1ACE-E2DB-EEE4-19C5-8C642336F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5A43A2-B468-071D-9CC6-E941A7C44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3D3FF-0DE9-1F41-BF40-B70D8D6367D0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690709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9518D1-12BF-FD43-2B3A-C21164AAF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402F0C-534F-5A2E-B455-15F581C2AF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EE0DEF-E8BB-C315-F8DD-663E7877C3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Malgun Gothic" panose="020B0503020000020004" pitchFamily="34" charset="-127"/>
              </a:defRPr>
            </a:lvl1pPr>
          </a:lstStyle>
          <a:p>
            <a:fld id="{F714C66B-6BF2-4248-8F07-BCED1EA3D4E0}" type="datetimeFigureOut">
              <a:rPr lang="en-KR" smtClean="0"/>
              <a:pPr/>
              <a:t>12/15/2022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6F11A7-D1F2-5887-0D11-16A929E7AF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Malgun Gothic" panose="020B0503020000020004" pitchFamily="34" charset="-127"/>
              </a:defRPr>
            </a:lvl1pPr>
          </a:lstStyle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C9B725-25DE-95E1-8706-25C3A1B84E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Malgun Gothic" panose="020B0503020000020004" pitchFamily="34" charset="-127"/>
              </a:defRPr>
            </a:lvl1pPr>
          </a:lstStyle>
          <a:p>
            <a:fld id="{1E03D3FF-0DE9-1F41-BF40-B70D8D6367D0}" type="slidenum">
              <a:rPr lang="en-KR" smtClean="0"/>
              <a:pPr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4024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chemeClr val="tx1"/>
          </a:solidFill>
          <a:latin typeface="Malgun Gothic" panose="020B0503020000020004" pitchFamily="34" charset="-12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Malgun Gothic" panose="020B0503020000020004" pitchFamily="34" charset="-12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Malgun Gothic" panose="020B0503020000020004" pitchFamily="34" charset="-12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Malgun Gothic" panose="020B0503020000020004" pitchFamily="34" charset="-12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Malgun Gothic" panose="020B0503020000020004" pitchFamily="34" charset="-12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Malgun Gothic" panose="020B0503020000020004" pitchFamily="34" charset="-12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98313-4C89-B350-F9AF-1232D91A62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9051" y="1421027"/>
            <a:ext cx="10733898" cy="2802740"/>
          </a:xfrm>
        </p:spPr>
        <p:txBody>
          <a:bodyPr>
            <a:normAutofit/>
          </a:bodyPr>
          <a:lstStyle/>
          <a:p>
            <a:r>
              <a:rPr lang="en-KR" sz="8800" dirty="0">
                <a:latin typeface="Malgun Gothic"/>
                <a:ea typeface="Malgun Gothic"/>
              </a:rPr>
              <a:t>Project Presentation</a:t>
            </a:r>
            <a:endParaRPr lang="en-KR" sz="138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854FC7-B90A-0095-50F9-7411F885D8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93991"/>
            <a:ext cx="9144000" cy="1655762"/>
          </a:xfrm>
        </p:spPr>
        <p:txBody>
          <a:bodyPr/>
          <a:lstStyle/>
          <a:p>
            <a:r>
              <a:rPr lang="en-KR" dirty="0"/>
              <a:t>2022/12/15</a:t>
            </a:r>
          </a:p>
          <a:p>
            <a:endParaRPr lang="en-KR" sz="900" dirty="0"/>
          </a:p>
          <a:p>
            <a:r>
              <a:rPr lang="en-KR" dirty="0"/>
              <a:t>Team Cyan</a:t>
            </a:r>
          </a:p>
        </p:txBody>
      </p:sp>
    </p:spTree>
    <p:extLst>
      <p:ext uri="{BB962C8B-B14F-4D97-AF65-F5344CB8AC3E}">
        <p14:creationId xmlns:p14="http://schemas.microsoft.com/office/powerpoint/2010/main" val="33492863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C4B79F-B292-4219-9123-C0BA6A7B6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Design –</a:t>
            </a:r>
            <a:r>
              <a:rPr lang="ko-KR" altLang="en-US" dirty="0"/>
              <a:t> </a:t>
            </a:r>
            <a:r>
              <a:rPr lang="en-US" altLang="ko-KR" dirty="0"/>
              <a:t>Master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8D2D27-03E3-4045-B34F-0AC1AAEF2C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01678"/>
          </a:xfrm>
        </p:spPr>
        <p:txBody>
          <a:bodyPr>
            <a:normAutofit/>
          </a:bodyPr>
          <a:lstStyle/>
          <a:p>
            <a:r>
              <a:rPr kumimoji="1" lang="en-US" altLang="ko-Kore-KR" dirty="0" err="1"/>
              <a:t>interceptor.scala</a:t>
            </a:r>
            <a:endParaRPr kumimoji="1" lang="en-US" altLang="ko-Kore-KR" dirty="0"/>
          </a:p>
          <a:p>
            <a:pPr lvl="1"/>
            <a:r>
              <a:rPr kumimoji="1" lang="en-US" altLang="ko-Kore-KR" dirty="0"/>
              <a:t>Extracts IP address of incoming requests</a:t>
            </a:r>
          </a:p>
          <a:p>
            <a:r>
              <a:rPr kumimoji="1" lang="en-US" altLang="ko-Kore-KR" dirty="0" err="1"/>
              <a:t>sync.scala</a:t>
            </a:r>
            <a:endParaRPr kumimoji="1" lang="en-US" altLang="ko-Kore-KR" dirty="0"/>
          </a:p>
          <a:p>
            <a:pPr lvl="1"/>
            <a:r>
              <a:rPr lang="en-US" altLang="ko-KR" b="0" dirty="0">
                <a:effectLst/>
                <a:latin typeface="+mn-ea"/>
              </a:rPr>
              <a:t>Utility functions and datatypes for syncing.</a:t>
            </a:r>
            <a:endParaRPr kumimoji="1" lang="en-US" altLang="ko-Kore-KR" dirty="0">
              <a:latin typeface="+mn-ea"/>
            </a:endParaRPr>
          </a:p>
          <a:p>
            <a:endParaRPr kumimoji="1" lang="en-US" altLang="ko-Kore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CBFEBC0-5B8F-4236-8594-81115FC2DA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5112" y="1825625"/>
            <a:ext cx="2445338" cy="2721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1149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C4B79F-B292-4219-9123-C0BA6A7B6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Design –</a:t>
            </a:r>
            <a:r>
              <a:rPr lang="ko-KR" altLang="en-US" dirty="0"/>
              <a:t> </a:t>
            </a:r>
            <a:r>
              <a:rPr lang="en-US" altLang="ko-KR" dirty="0"/>
              <a:t>Master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8D2D27-03E3-4045-B34F-0AC1AAEF2C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01678"/>
          </a:xfrm>
        </p:spPr>
        <p:txBody>
          <a:bodyPr>
            <a:normAutofit/>
          </a:bodyPr>
          <a:lstStyle/>
          <a:p>
            <a:r>
              <a:rPr lang="en-US" altLang="ko-KR" b="0" dirty="0">
                <a:effectLst/>
                <a:latin typeface="Jetbrains Mono" panose="02000009000000000000" pitchFamily="49" charset="0"/>
              </a:rPr>
              <a:t>class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altLang="ko-KR" b="0" dirty="0">
                <a:solidFill>
                  <a:srgbClr val="4EC9B0"/>
                </a:solidFill>
                <a:effectLst/>
                <a:latin typeface="Jetbrains Mono" panose="02000009000000000000" pitchFamily="49" charset="0"/>
              </a:rPr>
              <a:t>Master</a:t>
            </a:r>
          </a:p>
          <a:p>
            <a:pPr lvl="1"/>
            <a:r>
              <a:rPr lang="en-US" altLang="ko-KR" dirty="0">
                <a:latin typeface="+mn-ea"/>
              </a:rPr>
              <a:t>Consumes the samples from the workers,</a:t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calculates the key ranges, and broadcast them</a:t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back to the workers.</a:t>
            </a:r>
            <a:endParaRPr lang="en-US" altLang="ko-KR" b="0" dirty="0">
              <a:effectLst/>
              <a:latin typeface="+mn-ea"/>
            </a:endParaRPr>
          </a:p>
          <a:p>
            <a:endParaRPr kumimoji="1" lang="en-US" altLang="ko-Kore-KR" dirty="0"/>
          </a:p>
        </p:txBody>
      </p:sp>
    </p:spTree>
    <p:extLst>
      <p:ext uri="{BB962C8B-B14F-4D97-AF65-F5344CB8AC3E}">
        <p14:creationId xmlns:p14="http://schemas.microsoft.com/office/powerpoint/2010/main" val="24280947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C4B79F-B292-4219-9123-C0BA6A7B6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Design –</a:t>
            </a:r>
            <a:r>
              <a:rPr lang="ko-KR" altLang="en-US" dirty="0"/>
              <a:t> </a:t>
            </a:r>
            <a:r>
              <a:rPr lang="en-US" altLang="ko-KR" dirty="0"/>
              <a:t>Master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BDE8BC3-0689-4565-BB18-E0C5065248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175" y="1765300"/>
            <a:ext cx="7821976" cy="450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9980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C4B79F-B292-4219-9123-C0BA6A7B6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Design –</a:t>
            </a:r>
            <a:r>
              <a:rPr lang="ko-KR" altLang="en-US" dirty="0"/>
              <a:t> </a:t>
            </a:r>
            <a:r>
              <a:rPr lang="en-US" altLang="ko-KR" dirty="0"/>
              <a:t>Master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8D2D27-03E3-4045-B34F-0AC1AAEF2C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01678"/>
          </a:xfrm>
        </p:spPr>
        <p:txBody>
          <a:bodyPr>
            <a:normAutofit/>
          </a:bodyPr>
          <a:lstStyle/>
          <a:p>
            <a:r>
              <a:rPr lang="en-US" altLang="ko-KR" b="0" dirty="0">
                <a:effectLst/>
                <a:latin typeface="Jetbrains Mono" panose="02000009000000000000" pitchFamily="49" charset="0"/>
              </a:rPr>
              <a:t>class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altLang="ko-KR" b="0" dirty="0" err="1">
                <a:solidFill>
                  <a:srgbClr val="4EC9B0"/>
                </a:solidFill>
                <a:effectLst/>
                <a:latin typeface="Jetbrains Mono" panose="02000009000000000000" pitchFamily="49" charset="0"/>
              </a:rPr>
              <a:t>DistSortServerImpl</a:t>
            </a:r>
            <a:endParaRPr kumimoji="1" lang="en-US" altLang="ko-Kore-KR" dirty="0"/>
          </a:p>
          <a:p>
            <a:pPr lvl="1"/>
            <a:r>
              <a:rPr kumimoji="1" lang="en-US" altLang="ko-Kore-KR" dirty="0"/>
              <a:t>Extends an abstract class defined in network module.</a:t>
            </a:r>
          </a:p>
          <a:p>
            <a:pPr lvl="1"/>
            <a:r>
              <a:rPr kumimoji="1" lang="en-US" altLang="ko-Kore-KR" dirty="0"/>
              <a:t>The RPC logic of the master.</a:t>
            </a:r>
          </a:p>
          <a:p>
            <a:pPr lvl="1"/>
            <a:r>
              <a:rPr kumimoji="1" lang="en-US" altLang="ko-Kore-KR" dirty="0"/>
              <a:t>Manages the sync points among several phases</a:t>
            </a:r>
            <a:br>
              <a:rPr kumimoji="1" lang="en-US" altLang="ko-Kore-KR" dirty="0"/>
            </a:br>
            <a:r>
              <a:rPr kumimoji="1" lang="en-US" altLang="ko-Kore-KR" dirty="0"/>
              <a:t>(ready phase, sampling phase, sorting phase, …)</a:t>
            </a:r>
          </a:p>
          <a:p>
            <a:pPr marL="0" indent="0">
              <a:buNone/>
            </a:pPr>
            <a:endParaRPr kumimoji="1" lang="en-US" altLang="ko-Kore-KR" dirty="0"/>
          </a:p>
        </p:txBody>
      </p:sp>
    </p:spTree>
    <p:extLst>
      <p:ext uri="{BB962C8B-B14F-4D97-AF65-F5344CB8AC3E}">
        <p14:creationId xmlns:p14="http://schemas.microsoft.com/office/powerpoint/2010/main" val="8592216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C4B79F-B292-4219-9123-C0BA6A7B6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Design –</a:t>
            </a:r>
            <a:r>
              <a:rPr lang="ko-KR" altLang="en-US" dirty="0"/>
              <a:t> </a:t>
            </a:r>
            <a:r>
              <a:rPr lang="en-US" altLang="ko-KR" dirty="0"/>
              <a:t>Master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AC1A8549-C495-497A-AC5F-7592867D3F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650" y="1528391"/>
            <a:ext cx="6552799" cy="5139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9306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C4B79F-B292-4219-9123-C0BA6A7B6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Design - Worker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8D2D27-03E3-4045-B34F-0AC1AAEF2C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01678"/>
          </a:xfrm>
        </p:spPr>
        <p:txBody>
          <a:bodyPr>
            <a:normAutofit/>
          </a:bodyPr>
          <a:lstStyle/>
          <a:p>
            <a:r>
              <a:rPr kumimoji="1" lang="en-US" altLang="ko-Kore-KR" dirty="0"/>
              <a:t>Worker class</a:t>
            </a:r>
          </a:p>
          <a:p>
            <a:pPr lvl="1"/>
            <a:r>
              <a:rPr kumimoji="1" lang="en-US" altLang="ko-Kore-KR" b="1" dirty="0"/>
              <a:t>Worker have their own working directories</a:t>
            </a:r>
          </a:p>
          <a:p>
            <a:pPr lvl="1"/>
            <a:r>
              <a:rPr kumimoji="1" lang="en-US" altLang="ko-Kore-KR" dirty="0"/>
              <a:t>Do their own work with multiple blocks</a:t>
            </a:r>
          </a:p>
          <a:p>
            <a:pPr marL="457200" lvl="1" indent="0">
              <a:buNone/>
            </a:pPr>
            <a:endParaRPr kumimoji="1" lang="en-US" altLang="ko-Kore-KR" dirty="0"/>
          </a:p>
          <a:p>
            <a:r>
              <a:rPr kumimoji="1" lang="en-US" altLang="ko-Kore-KR" dirty="0"/>
              <a:t>Block class</a:t>
            </a:r>
          </a:p>
          <a:p>
            <a:pPr lvl="1"/>
            <a:r>
              <a:rPr kumimoji="1" lang="en-US" altLang="ko-Kore-KR" dirty="0"/>
              <a:t>Represent 32MB block(file)</a:t>
            </a:r>
          </a:p>
          <a:p>
            <a:pPr lvl="1"/>
            <a:endParaRPr kumimoji="1" lang="en-US" altLang="ko-Kore-KR" dirty="0"/>
          </a:p>
          <a:p>
            <a:r>
              <a:rPr kumimoji="1" lang="en-US" altLang="ko-Kore-KR" dirty="0"/>
              <a:t>Tuple class</a:t>
            </a:r>
          </a:p>
          <a:p>
            <a:pPr lvl="1"/>
            <a:r>
              <a:rPr kumimoji="1" lang="en-US" altLang="ko-Kore-KR" dirty="0"/>
              <a:t>Represent each tuple</a:t>
            </a:r>
          </a:p>
          <a:p>
            <a:pPr lvl="1"/>
            <a:r>
              <a:rPr kumimoji="1" lang="en-US" altLang="ko-Kore-KR" dirty="0"/>
              <a:t>Change internal data structure from List[Byte] to String</a:t>
            </a:r>
          </a:p>
          <a:p>
            <a:pPr lvl="1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87273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AC72B808-7644-5642-80EC-DC30C942FC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605" y="88375"/>
            <a:ext cx="5701874" cy="6692400"/>
          </a:xfrm>
          <a:prstGeom prst="rect">
            <a:avLst/>
          </a:prstGeom>
        </p:spPr>
      </p:pic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03FE50F4-D539-B746-AF2D-C72F4F8EC7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2851" y="34585"/>
            <a:ext cx="5334373" cy="6771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4305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D8366082-2228-7A4E-BE9A-FFA842ECB44A}"/>
              </a:ext>
            </a:extLst>
          </p:cNvPr>
          <p:cNvGrpSpPr/>
          <p:nvPr/>
        </p:nvGrpSpPr>
        <p:grpSpPr>
          <a:xfrm>
            <a:off x="1007209" y="339441"/>
            <a:ext cx="3898415" cy="6179118"/>
            <a:chOff x="280378" y="508840"/>
            <a:chExt cx="3898415" cy="6179118"/>
          </a:xfrm>
        </p:grpSpPr>
        <p:pic>
          <p:nvPicPr>
            <p:cNvPr id="3" name="그림 2" descr="텍스트이(가) 표시된 사진&#10;&#10;자동 생성된 설명">
              <a:extLst>
                <a:ext uri="{FF2B5EF4-FFF2-40B4-BE49-F238E27FC236}">
                  <a16:creationId xmlns:a16="http://schemas.microsoft.com/office/drawing/2014/main" id="{BF133822-E52F-CF43-A84E-4BE4FB6568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0378" y="508840"/>
              <a:ext cx="3898415" cy="753402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6BBE5C0A-87FF-2F41-9DB0-D705C1C086A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0378" y="1262242"/>
              <a:ext cx="3898415" cy="5425716"/>
            </a:xfrm>
            <a:prstGeom prst="rect">
              <a:avLst/>
            </a:prstGeom>
          </p:spPr>
        </p:pic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E390CFDD-4B55-E54C-AEE9-5862E19DB5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0"/>
            <a:ext cx="48770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4870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570B6FDE-360A-3644-A088-D35467F290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57" y="0"/>
            <a:ext cx="6236074" cy="6834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2966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C4B79F-B292-4219-9123-C0BA6A7B6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Design Modifications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lang="en-US" altLang="ko-KR" dirty="0"/>
              <a:t>Worker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8D2D27-03E3-4045-B34F-0AC1AAEF2C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01678"/>
          </a:xfrm>
        </p:spPr>
        <p:txBody>
          <a:bodyPr>
            <a:normAutofit/>
          </a:bodyPr>
          <a:lstStyle/>
          <a:p>
            <a:r>
              <a:rPr kumimoji="1" lang="en-US" altLang="ko-Kore-KR" b="1" dirty="0"/>
              <a:t>Block doesn’t have</a:t>
            </a:r>
            <a:r>
              <a:rPr kumimoji="1" lang="en-US" altLang="ko-KR" b="1" dirty="0"/>
              <a:t> working directory information</a:t>
            </a:r>
          </a:p>
          <a:p>
            <a:pPr lvl="1"/>
            <a:r>
              <a:rPr kumimoji="1" lang="en-US" altLang="ko-KR" dirty="0"/>
              <a:t>Worker class</a:t>
            </a:r>
            <a:r>
              <a:rPr kumimoji="1" lang="ko-KR" altLang="en-US" dirty="0"/>
              <a:t>가 </a:t>
            </a:r>
            <a:r>
              <a:rPr kumimoji="1" lang="en-US" altLang="ko-KR" dirty="0"/>
              <a:t>working</a:t>
            </a:r>
            <a:r>
              <a:rPr kumimoji="1" lang="ko-KR" altLang="en-US" dirty="0"/>
              <a:t> </a:t>
            </a:r>
            <a:r>
              <a:rPr kumimoji="1" lang="en-US" altLang="ko-KR" dirty="0"/>
              <a:t>directory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가짐</a:t>
            </a:r>
            <a:endParaRPr kumimoji="1" lang="en-US" altLang="ko-KR" dirty="0"/>
          </a:p>
          <a:p>
            <a:pPr lvl="1"/>
            <a:r>
              <a:rPr kumimoji="1" lang="en-US" altLang="ko-KR" dirty="0"/>
              <a:t>Block</a:t>
            </a:r>
            <a:r>
              <a:rPr kumimoji="1" lang="ko-KR" altLang="en-US" dirty="0"/>
              <a:t>들을 </a:t>
            </a:r>
            <a:r>
              <a:rPr kumimoji="1" lang="en-US" altLang="ko-KR" dirty="0"/>
              <a:t>working directory</a:t>
            </a:r>
            <a:r>
              <a:rPr kumimoji="1" lang="ko-KR" altLang="en-US" dirty="0"/>
              <a:t>에 저장함</a:t>
            </a:r>
            <a:endParaRPr kumimoji="1" lang="en-US" altLang="ko-KR" dirty="0"/>
          </a:p>
          <a:p>
            <a:pPr lvl="1"/>
            <a:endParaRPr kumimoji="1" lang="en-US" altLang="ko-KR" dirty="0"/>
          </a:p>
          <a:p>
            <a:r>
              <a:rPr kumimoji="1" lang="en-US" altLang="ko-KR" b="1" dirty="0"/>
              <a:t>Key Datatype: “List[Byte]” -&gt;</a:t>
            </a:r>
            <a:r>
              <a:rPr kumimoji="1" lang="ko-KR" altLang="en-US" b="1" dirty="0"/>
              <a:t> </a:t>
            </a:r>
            <a:r>
              <a:rPr kumimoji="1" lang="en-US" altLang="ko-KR" b="1" dirty="0"/>
              <a:t>“String”</a:t>
            </a:r>
          </a:p>
          <a:p>
            <a:pPr lvl="1"/>
            <a:r>
              <a:rPr kumimoji="1" lang="en-US" altLang="ko-KR" b="1" dirty="0">
                <a:solidFill>
                  <a:srgbClr val="C00000"/>
                </a:solidFill>
              </a:rPr>
              <a:t>Out of Memory Issue</a:t>
            </a:r>
          </a:p>
          <a:p>
            <a:pPr lvl="1"/>
            <a:r>
              <a:rPr kumimoji="1" lang="en-US" altLang="ko-KR" dirty="0"/>
              <a:t>Too much overhead for list pointer, class overhead per 1 byte data.</a:t>
            </a:r>
          </a:p>
          <a:p>
            <a:pPr lvl="1"/>
            <a:endParaRPr kumimoji="1" lang="en-US" altLang="ko-KR" dirty="0"/>
          </a:p>
          <a:p>
            <a:r>
              <a:rPr kumimoji="1" lang="en-US" altLang="ko-KR" b="1" dirty="0"/>
              <a:t> Comparable trait</a:t>
            </a:r>
          </a:p>
          <a:p>
            <a:pPr lvl="1"/>
            <a:r>
              <a:rPr kumimoji="1" lang="en-US" altLang="ko-KR" dirty="0"/>
              <a:t>Provide sorting function for list of that types</a:t>
            </a:r>
          </a:p>
        </p:txBody>
      </p:sp>
    </p:spTree>
    <p:extLst>
      <p:ext uri="{BB962C8B-B14F-4D97-AF65-F5344CB8AC3E}">
        <p14:creationId xmlns:p14="http://schemas.microsoft.com/office/powerpoint/2010/main" val="884470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127C97-FDA6-4A3C-B05F-42B07D7EE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Project</a:t>
            </a:r>
            <a:r>
              <a:rPr lang="ko-KR" altLang="en-US" dirty="0"/>
              <a:t> </a:t>
            </a:r>
            <a:r>
              <a:rPr lang="en-US" altLang="ko-KR" dirty="0"/>
              <a:t>Management</a:t>
            </a:r>
            <a:r>
              <a:rPr lang="ko-KR" altLang="en-US" dirty="0"/>
              <a:t> </a:t>
            </a: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/>
              <a:t>Milestone</a:t>
            </a:r>
            <a:endParaRPr lang="ko-KR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0AF49D-C99C-187A-3F6F-1BD3CD9B56A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716"/>
          <a:stretch/>
        </p:blipFill>
        <p:spPr>
          <a:xfrm>
            <a:off x="6267994" y="2042375"/>
            <a:ext cx="5710646" cy="3672768"/>
          </a:xfrm>
          <a:prstGeom prst="rect">
            <a:avLst/>
          </a:prstGeom>
        </p:spPr>
      </p:pic>
      <p:pic>
        <p:nvPicPr>
          <p:cNvPr id="8" name="Content Placeholder 3">
            <a:extLst>
              <a:ext uri="{FF2B5EF4-FFF2-40B4-BE49-F238E27FC236}">
                <a16:creationId xmlns:a16="http://schemas.microsoft.com/office/drawing/2014/main" id="{4AC99FF0-FC72-0D56-B51F-5640A1EAB4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38179" y="2432304"/>
            <a:ext cx="5943042" cy="2892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0001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CE982-A967-0848-C542-7823B33A9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Experiment</a:t>
            </a:r>
            <a:r>
              <a:rPr lang="en-US" dirty="0"/>
              <a:t>s - # of blocks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40EFFA-9AA7-47BB-3FFE-D733DEEB67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89500"/>
          </a:xfrm>
        </p:spPr>
        <p:txBody>
          <a:bodyPr>
            <a:normAutofit/>
          </a:bodyPr>
          <a:lstStyle/>
          <a:p>
            <a:r>
              <a:rPr lang="en-US" dirty="0"/>
              <a:t>Conditions</a:t>
            </a:r>
          </a:p>
          <a:p>
            <a:pPr lvl="1"/>
            <a:r>
              <a:rPr lang="en-US" dirty="0"/>
              <a:t>3.2MB of data (32000 keys) per block</a:t>
            </a:r>
          </a:p>
          <a:p>
            <a:pPr lvl="1"/>
            <a:r>
              <a:rPr lang="en-US" dirty="0"/>
              <a:t>3 workers</a:t>
            </a:r>
          </a:p>
          <a:p>
            <a:pPr lvl="1"/>
            <a:endParaRPr lang="en-US" dirty="0"/>
          </a:p>
          <a:p>
            <a:r>
              <a:rPr lang="en-US" dirty="0"/>
              <a:t>10 blocks (32MB)</a:t>
            </a:r>
          </a:p>
          <a:p>
            <a:pPr lvl="1"/>
            <a:r>
              <a:rPr lang="en-US" dirty="0"/>
              <a:t>33 seconds</a:t>
            </a:r>
          </a:p>
          <a:p>
            <a:r>
              <a:rPr lang="en-US" dirty="0"/>
              <a:t>33 blocks (105.6MB) (x3.3)</a:t>
            </a:r>
          </a:p>
          <a:p>
            <a:pPr lvl="1"/>
            <a:r>
              <a:rPr lang="en-US" dirty="0"/>
              <a:t>136 seconds (x4.1)</a:t>
            </a:r>
          </a:p>
          <a:p>
            <a:r>
              <a:rPr lang="en-US" dirty="0"/>
              <a:t>100 blocks (320MB) (x10)</a:t>
            </a:r>
          </a:p>
          <a:p>
            <a:pPr lvl="1"/>
            <a:r>
              <a:rPr lang="en-US" dirty="0"/>
              <a:t>2056 seconds (x62.3)</a:t>
            </a:r>
          </a:p>
          <a:p>
            <a:pPr lvl="1"/>
            <a:endParaRPr lang="en-KR" dirty="0"/>
          </a:p>
          <a:p>
            <a:endParaRPr lang="en-KR" dirty="0"/>
          </a:p>
          <a:p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38275103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CE982-A967-0848-C542-7823B33A9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Experiment</a:t>
            </a:r>
            <a:r>
              <a:rPr lang="en-US" dirty="0"/>
              <a:t>s – heap size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40EFFA-9AA7-47BB-3FFE-D733DEEB67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267450" cy="5032376"/>
          </a:xfrm>
        </p:spPr>
        <p:txBody>
          <a:bodyPr>
            <a:normAutofit/>
          </a:bodyPr>
          <a:lstStyle/>
          <a:p>
            <a:r>
              <a:rPr lang="en-US" dirty="0"/>
              <a:t>Conditions</a:t>
            </a:r>
          </a:p>
          <a:p>
            <a:pPr lvl="1"/>
            <a:r>
              <a:rPr lang="en-US" dirty="0"/>
              <a:t>3.2MB of data (32000 keys) per block</a:t>
            </a:r>
          </a:p>
          <a:p>
            <a:pPr lvl="1"/>
            <a:r>
              <a:rPr lang="en-US" dirty="0"/>
              <a:t>3 workers</a:t>
            </a:r>
          </a:p>
          <a:p>
            <a:pPr lvl="1"/>
            <a:r>
              <a:rPr lang="en-US" b="1" dirty="0"/>
              <a:t>+12G</a:t>
            </a:r>
            <a:r>
              <a:rPr lang="en-US" dirty="0"/>
              <a:t> JVM heap</a:t>
            </a:r>
          </a:p>
          <a:p>
            <a:pPr lvl="1"/>
            <a:endParaRPr lang="en-US" dirty="0"/>
          </a:p>
          <a:p>
            <a:r>
              <a:rPr lang="en-US" dirty="0"/>
              <a:t>33 blocks </a:t>
            </a:r>
            <a:r>
              <a:rPr lang="en-US" altLang="ko-KR" dirty="0"/>
              <a:t>(105.6MB)</a:t>
            </a:r>
            <a:endParaRPr lang="en-US" dirty="0"/>
          </a:p>
          <a:p>
            <a:pPr lvl="1"/>
            <a:r>
              <a:rPr lang="en-US" dirty="0"/>
              <a:t>153 seconds</a:t>
            </a:r>
          </a:p>
          <a:p>
            <a:r>
              <a:rPr lang="en-US" dirty="0"/>
              <a:t>100 blocks (320MB)</a:t>
            </a:r>
          </a:p>
          <a:p>
            <a:pPr lvl="1"/>
            <a:r>
              <a:rPr lang="en-US" dirty="0"/>
              <a:t>2121 seconds</a:t>
            </a:r>
          </a:p>
          <a:p>
            <a:pPr lvl="1"/>
            <a:endParaRPr lang="en-US" dirty="0"/>
          </a:p>
          <a:p>
            <a:r>
              <a:rPr lang="en-US" dirty="0"/>
              <a:t>Even increased!</a:t>
            </a:r>
          </a:p>
          <a:p>
            <a:pPr lvl="1"/>
            <a:endParaRPr lang="en-KR" dirty="0"/>
          </a:p>
          <a:p>
            <a:endParaRPr lang="en-KR" dirty="0"/>
          </a:p>
          <a:p>
            <a:endParaRPr lang="en-KR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4E84BB1-E098-4E0A-B271-FC57B5E9E84F}"/>
              </a:ext>
            </a:extLst>
          </p:cNvPr>
          <p:cNvSpPr txBox="1">
            <a:spLocks/>
          </p:cNvSpPr>
          <p:nvPr/>
        </p:nvSpPr>
        <p:spPr>
          <a:xfrm>
            <a:off x="5886450" y="2482849"/>
            <a:ext cx="6267450" cy="4667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Malgun Gothic" panose="020B0503020000020004" pitchFamily="34" charset="-12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Malgun Gothic" panose="020B0503020000020004" pitchFamily="34" charset="-127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Malgun Gothic" panose="020B0503020000020004" pitchFamily="34" charset="-127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Malgun Gothic" panose="020B0503020000020004" pitchFamily="34" charset="-127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Malgun Gothic" panose="020B0503020000020004" pitchFamily="34" charset="-12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KR" dirty="0"/>
          </a:p>
          <a:p>
            <a:endParaRPr lang="en-KR" dirty="0"/>
          </a:p>
          <a:p>
            <a:endParaRPr lang="en-KR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603D004-F2D5-424F-B32C-EB9FCBC33B83}"/>
              </a:ext>
            </a:extLst>
          </p:cNvPr>
          <p:cNvSpPr txBox="1">
            <a:spLocks/>
          </p:cNvSpPr>
          <p:nvPr/>
        </p:nvSpPr>
        <p:spPr>
          <a:xfrm>
            <a:off x="6296025" y="3811586"/>
            <a:ext cx="6267450" cy="2413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Malgun Gothic" panose="020B0503020000020004" pitchFamily="34" charset="-12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Malgun Gothic" panose="020B0503020000020004" pitchFamily="34" charset="-127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Malgun Gothic" panose="020B0503020000020004" pitchFamily="34" charset="-127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Malgun Gothic" panose="020B0503020000020004" pitchFamily="34" charset="-127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Malgun Gothic" panose="020B0503020000020004" pitchFamily="34" charset="-12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256MB heap (previous)</a:t>
            </a:r>
          </a:p>
          <a:p>
            <a:pPr lvl="1"/>
            <a:r>
              <a:rPr lang="en-US" altLang="ko-KR" dirty="0"/>
              <a:t>33 blocks </a:t>
            </a:r>
          </a:p>
          <a:p>
            <a:pPr lvl="2"/>
            <a:r>
              <a:rPr lang="en-US" altLang="ko-KR" dirty="0"/>
              <a:t>136 seconds</a:t>
            </a:r>
          </a:p>
          <a:p>
            <a:pPr lvl="1"/>
            <a:r>
              <a:rPr lang="en-US" altLang="ko-KR" dirty="0"/>
              <a:t>100 blocks</a:t>
            </a:r>
          </a:p>
          <a:p>
            <a:pPr lvl="2"/>
            <a:r>
              <a:rPr lang="en-US" altLang="ko-KR" dirty="0"/>
              <a:t>2056 seconds</a:t>
            </a:r>
            <a:endParaRPr lang="en-KR" dirty="0"/>
          </a:p>
          <a:p>
            <a:endParaRPr lang="en-KR" dirty="0"/>
          </a:p>
          <a:p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8725441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CE982-A967-0848-C542-7823B33A9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Experiment</a:t>
            </a:r>
            <a:r>
              <a:rPr lang="en-US" dirty="0"/>
              <a:t>s – block size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40EFFA-9AA7-47BB-3FFE-D733DEEB67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572250" cy="5032376"/>
          </a:xfrm>
        </p:spPr>
        <p:txBody>
          <a:bodyPr>
            <a:normAutofit/>
          </a:bodyPr>
          <a:lstStyle/>
          <a:p>
            <a:r>
              <a:rPr lang="en-US" dirty="0"/>
              <a:t>Conditions</a:t>
            </a:r>
          </a:p>
          <a:p>
            <a:pPr lvl="1"/>
            <a:r>
              <a:rPr lang="en-US" b="1" dirty="0"/>
              <a:t>32MB</a:t>
            </a:r>
            <a:r>
              <a:rPr lang="en-US" dirty="0"/>
              <a:t> of data (</a:t>
            </a:r>
            <a:r>
              <a:rPr lang="en-US" b="1" dirty="0"/>
              <a:t>320000</a:t>
            </a:r>
            <a:r>
              <a:rPr lang="en-US" dirty="0"/>
              <a:t> keys) per block</a:t>
            </a:r>
          </a:p>
          <a:p>
            <a:pPr lvl="1"/>
            <a:r>
              <a:rPr lang="en-US" dirty="0"/>
              <a:t>3 workers</a:t>
            </a:r>
          </a:p>
          <a:p>
            <a:pPr lvl="1"/>
            <a:r>
              <a:rPr lang="en-US" b="1" dirty="0"/>
              <a:t>+12G</a:t>
            </a:r>
            <a:r>
              <a:rPr lang="en-US" dirty="0"/>
              <a:t> JVM heap</a:t>
            </a:r>
          </a:p>
          <a:p>
            <a:pPr lvl="1"/>
            <a:endParaRPr lang="en-US" dirty="0"/>
          </a:p>
          <a:p>
            <a:r>
              <a:rPr lang="en-US" dirty="0"/>
              <a:t>3 blocks (96MB)</a:t>
            </a:r>
          </a:p>
          <a:p>
            <a:pPr lvl="1"/>
            <a:r>
              <a:rPr lang="en-US" dirty="0"/>
              <a:t>130 seconds</a:t>
            </a:r>
          </a:p>
          <a:p>
            <a:r>
              <a:rPr lang="en-US" dirty="0"/>
              <a:t>9 blocks (288MB)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260</a:t>
            </a:r>
            <a:r>
              <a:rPr lang="en-US" dirty="0"/>
              <a:t> seconds</a:t>
            </a:r>
          </a:p>
          <a:p>
            <a:r>
              <a:rPr lang="en-US" dirty="0"/>
              <a:t>33 blocks (1056MB=1GB)</a:t>
            </a:r>
          </a:p>
          <a:p>
            <a:pPr lvl="1"/>
            <a:r>
              <a:rPr lang="en-US" dirty="0"/>
              <a:t>1324 seconds</a:t>
            </a:r>
            <a:endParaRPr lang="en-KR" dirty="0"/>
          </a:p>
          <a:p>
            <a:endParaRPr lang="en-KR" dirty="0"/>
          </a:p>
          <a:p>
            <a:endParaRPr lang="en-KR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4E84BB1-E098-4E0A-B271-FC57B5E9E84F}"/>
              </a:ext>
            </a:extLst>
          </p:cNvPr>
          <p:cNvSpPr txBox="1">
            <a:spLocks/>
          </p:cNvSpPr>
          <p:nvPr/>
        </p:nvSpPr>
        <p:spPr>
          <a:xfrm>
            <a:off x="5886450" y="2482849"/>
            <a:ext cx="6267450" cy="4667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Malgun Gothic" panose="020B0503020000020004" pitchFamily="34" charset="-12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Malgun Gothic" panose="020B0503020000020004" pitchFamily="34" charset="-127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Malgun Gothic" panose="020B0503020000020004" pitchFamily="34" charset="-127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Malgun Gothic" panose="020B0503020000020004" pitchFamily="34" charset="-127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Malgun Gothic" panose="020B0503020000020004" pitchFamily="34" charset="-12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KR" dirty="0"/>
          </a:p>
          <a:p>
            <a:endParaRPr lang="en-KR" dirty="0"/>
          </a:p>
          <a:p>
            <a:endParaRPr lang="en-KR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603D004-F2D5-424F-B32C-EB9FCBC33B83}"/>
              </a:ext>
            </a:extLst>
          </p:cNvPr>
          <p:cNvSpPr txBox="1">
            <a:spLocks/>
          </p:cNvSpPr>
          <p:nvPr/>
        </p:nvSpPr>
        <p:spPr>
          <a:xfrm>
            <a:off x="6296025" y="3811586"/>
            <a:ext cx="6267450" cy="2413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Malgun Gothic" panose="020B0503020000020004" pitchFamily="34" charset="-12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Malgun Gothic" panose="020B0503020000020004" pitchFamily="34" charset="-127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Malgun Gothic" panose="020B0503020000020004" pitchFamily="34" charset="-127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Malgun Gothic" panose="020B0503020000020004" pitchFamily="34" charset="-127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Malgun Gothic" panose="020B0503020000020004" pitchFamily="34" charset="-12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3.2MB blocks (previous)</a:t>
            </a:r>
          </a:p>
          <a:p>
            <a:pPr lvl="1"/>
            <a:r>
              <a:rPr lang="en-US" altLang="ko-KR" dirty="0"/>
              <a:t>33 blocks (105.6MB)</a:t>
            </a:r>
          </a:p>
          <a:p>
            <a:pPr lvl="2"/>
            <a:r>
              <a:rPr lang="en-US" altLang="ko-KR" dirty="0"/>
              <a:t>153 seconds</a:t>
            </a:r>
          </a:p>
          <a:p>
            <a:pPr lvl="1"/>
            <a:r>
              <a:rPr lang="en-US" altLang="ko-KR" dirty="0"/>
              <a:t>100 blocks (320MB)</a:t>
            </a:r>
          </a:p>
          <a:p>
            <a:pPr lvl="2"/>
            <a:r>
              <a:rPr lang="en-US" altLang="ko-KR" dirty="0">
                <a:solidFill>
                  <a:srgbClr val="FF0000"/>
                </a:solidFill>
              </a:rPr>
              <a:t>2121</a:t>
            </a:r>
            <a:r>
              <a:rPr lang="en-US" altLang="ko-KR" dirty="0"/>
              <a:t> seconds</a:t>
            </a:r>
          </a:p>
          <a:p>
            <a:endParaRPr lang="en-KR" dirty="0"/>
          </a:p>
          <a:p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2686816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CE982-A967-0848-C542-7823B33A9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Experiment</a:t>
            </a:r>
            <a:r>
              <a:rPr lang="en-US" dirty="0"/>
              <a:t>s – conclusion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40EFFA-9AA7-47BB-3FFE-D733DEEB67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925175" cy="5032376"/>
          </a:xfrm>
        </p:spPr>
        <p:txBody>
          <a:bodyPr>
            <a:normAutofit/>
          </a:bodyPr>
          <a:lstStyle/>
          <a:p>
            <a:r>
              <a:rPr lang="en-US" dirty="0"/>
              <a:t>Assuming a fixed amount of data…</a:t>
            </a:r>
          </a:p>
          <a:p>
            <a:pPr lvl="1"/>
            <a:endParaRPr lang="en-US" dirty="0"/>
          </a:p>
          <a:p>
            <a:r>
              <a:rPr lang="en-US" dirty="0"/>
              <a:t>Smaller block size is slower because N time many blocks</a:t>
            </a:r>
            <a:br>
              <a:rPr lang="en-US" dirty="0"/>
            </a:br>
            <a:r>
              <a:rPr lang="en-US" dirty="0"/>
              <a:t>cause an N times larger time complexity in the disk-mased merge sort.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Heap size matters when the whole data doesn’t fit into the</a:t>
            </a:r>
            <a:br>
              <a:rPr lang="en-US" dirty="0"/>
            </a:br>
            <a:r>
              <a:rPr lang="en-US" dirty="0"/>
              <a:t>memory.</a:t>
            </a:r>
            <a:br>
              <a:rPr lang="en-US" dirty="0"/>
            </a:br>
            <a:r>
              <a:rPr lang="en-US" dirty="0"/>
              <a:t>(we’ve encountered several GC errors in such cases)</a:t>
            </a:r>
          </a:p>
          <a:p>
            <a:pPr marL="0" indent="0">
              <a:buNone/>
            </a:pPr>
            <a:endParaRPr lang="en-KR" dirty="0"/>
          </a:p>
          <a:p>
            <a:endParaRPr lang="en-KR" dirty="0"/>
          </a:p>
          <a:p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14788664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79D1E-0BAD-2438-C8D6-4445E78B3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A5DD0-7838-B394-E665-BA20B332B6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 numCol="2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latin typeface="+mn-ea"/>
              </a:rPr>
              <a:t>dongyeop3813</a:t>
            </a:r>
            <a:endParaRPr lang="en-US" altLang="ko-KR" sz="2000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en-US" sz="1600" b="0" i="0" dirty="0">
                <a:effectLst/>
                <a:latin typeface="+mn-ea"/>
              </a:rPr>
              <a:t>Memory usage</a:t>
            </a:r>
            <a:r>
              <a:rPr lang="ko-KR" altLang="en-US" sz="1600" b="0" i="0" dirty="0">
                <a:effectLst/>
                <a:latin typeface="+mn-ea"/>
              </a:rPr>
              <a:t>가 </a:t>
            </a:r>
            <a:r>
              <a:rPr lang="en-US" sz="1600" b="0" i="0" dirty="0">
                <a:effectLst/>
                <a:latin typeface="+mn-ea"/>
              </a:rPr>
              <a:t>scalability</a:t>
            </a:r>
            <a:r>
              <a:rPr lang="ko-KR" altLang="en-US" sz="1600" b="0" i="0" dirty="0">
                <a:effectLst/>
                <a:latin typeface="+mn-ea"/>
              </a:rPr>
              <a:t>에 있어서 중요한 요소임에도 미리 세심하게 고려하지 못했던 점이 아쉬웠다</a:t>
            </a:r>
            <a:endParaRPr lang="en-US" altLang="ko-KR" sz="1600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ko-KR" altLang="en-US" sz="1600" b="0" i="0" dirty="0">
                <a:effectLst/>
                <a:latin typeface="+mn-ea"/>
              </a:rPr>
              <a:t>디자인 문서를 작성하지 않고 코딩한 경우 의사소통의 문제가 있다는 것을 실감했다</a:t>
            </a:r>
            <a:endParaRPr lang="en-US" altLang="ko-KR" sz="1600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en-US" sz="1600" b="0" i="0" dirty="0">
                <a:effectLst/>
                <a:latin typeface="+mn-ea"/>
              </a:rPr>
              <a:t>Assert</a:t>
            </a:r>
            <a:r>
              <a:rPr lang="ko-KR" altLang="en-US" sz="1600" b="0" i="0" dirty="0">
                <a:effectLst/>
                <a:latin typeface="+mn-ea"/>
              </a:rPr>
              <a:t>와 </a:t>
            </a:r>
            <a:r>
              <a:rPr lang="en-US" sz="1600" b="0" i="0" dirty="0">
                <a:effectLst/>
                <a:latin typeface="+mn-ea"/>
              </a:rPr>
              <a:t>require, Unit test</a:t>
            </a:r>
            <a:r>
              <a:rPr lang="ko-KR" altLang="en-US" sz="1600" b="0" i="0" dirty="0" err="1">
                <a:effectLst/>
                <a:latin typeface="+mn-ea"/>
              </a:rPr>
              <a:t>를</a:t>
            </a:r>
            <a:r>
              <a:rPr lang="ko-KR" altLang="en-US" sz="1600" b="0" i="0" dirty="0">
                <a:effectLst/>
                <a:latin typeface="+mn-ea"/>
              </a:rPr>
              <a:t> 잘 작성해</a:t>
            </a:r>
            <a:r>
              <a:rPr lang="en-US" altLang="ko-KR" sz="1600" b="0" i="0" dirty="0">
                <a:effectLst/>
                <a:latin typeface="+mn-ea"/>
              </a:rPr>
              <a:t> </a:t>
            </a:r>
            <a:r>
              <a:rPr lang="ko-KR" altLang="en-US" sz="1600" b="0" i="0" dirty="0">
                <a:effectLst/>
                <a:latin typeface="+mn-ea"/>
              </a:rPr>
              <a:t>놓으니 </a:t>
            </a:r>
            <a:r>
              <a:rPr lang="en-US" sz="1600" b="0" i="0" dirty="0">
                <a:effectLst/>
                <a:latin typeface="+mn-ea"/>
              </a:rPr>
              <a:t>optimize</a:t>
            </a:r>
            <a:r>
              <a:rPr lang="ko-KR" altLang="en-US" sz="1600" b="0" i="0" dirty="0">
                <a:effectLst/>
                <a:latin typeface="+mn-ea"/>
              </a:rPr>
              <a:t>나</a:t>
            </a:r>
            <a:r>
              <a:rPr lang="en-US" altLang="ko-KR" sz="1600" b="0" i="0" dirty="0">
                <a:effectLst/>
                <a:latin typeface="+mn-ea"/>
              </a:rPr>
              <a:t>, </a:t>
            </a:r>
            <a:r>
              <a:rPr lang="ko-KR" altLang="en-US" sz="1600" b="0" i="0" dirty="0">
                <a:effectLst/>
                <a:latin typeface="+mn-ea"/>
              </a:rPr>
              <a:t>코드의 일부분을 변경한 경우에도 빠르게 작업이 가능했다</a:t>
            </a:r>
            <a:r>
              <a:rPr lang="en-US" altLang="ko-KR" sz="1600" b="0" i="0" dirty="0">
                <a:effectLst/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2200" b="1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2200" b="1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latin typeface="+mn-ea"/>
              </a:rPr>
              <a:t>seonghyun26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>
                <a:latin typeface="+mn-ea"/>
              </a:rPr>
              <a:t>Assert</a:t>
            </a:r>
            <a:r>
              <a:rPr lang="ko-KR" altLang="en-US" sz="1600" dirty="0">
                <a:latin typeface="+mn-ea"/>
              </a:rPr>
              <a:t>을 통해 </a:t>
            </a:r>
            <a:r>
              <a:rPr lang="en-US" altLang="ko-KR" sz="1600" dirty="0">
                <a:latin typeface="+mn-ea"/>
              </a:rPr>
              <a:t>debugging </a:t>
            </a:r>
            <a:r>
              <a:rPr lang="ko-KR" altLang="en-US" sz="1600" dirty="0">
                <a:latin typeface="+mn-ea"/>
              </a:rPr>
              <a:t>작업이 편해졌다</a:t>
            </a:r>
            <a:endParaRPr lang="en-US" altLang="ko-KR" sz="1600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ko-KR" sz="1600" dirty="0">
                <a:latin typeface="+mn-ea"/>
              </a:rPr>
              <a:t>Network</a:t>
            </a:r>
            <a:r>
              <a:rPr lang="ko-KR" altLang="en-US" sz="1600" dirty="0">
                <a:latin typeface="+mn-ea"/>
              </a:rPr>
              <a:t> 관련 오류는 </a:t>
            </a:r>
            <a:r>
              <a:rPr lang="en-US" altLang="ko-KR" sz="1600" dirty="0">
                <a:latin typeface="+mn-ea"/>
              </a:rPr>
              <a:t>reproduction</a:t>
            </a:r>
            <a:r>
              <a:rPr lang="ko-KR" altLang="en-US" sz="1600" dirty="0">
                <a:latin typeface="+mn-ea"/>
              </a:rPr>
              <a:t>이 어려워 대처를 잘 못한 것이 아쉽다</a:t>
            </a:r>
            <a:endParaRPr lang="en-US" altLang="ko-KR" sz="16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 err="1">
                <a:latin typeface="+mn-ea"/>
              </a:rPr>
              <a:t>lemonwater</a:t>
            </a:r>
            <a:endParaRPr lang="en-US" altLang="ko-KR" sz="2200" b="1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ko-KR" sz="1600" dirty="0">
                <a:latin typeface="+mn-ea"/>
              </a:rPr>
              <a:t>RPC server</a:t>
            </a:r>
            <a:r>
              <a:rPr lang="ko-KR" altLang="en-US" sz="1600" dirty="0">
                <a:latin typeface="+mn-ea"/>
              </a:rPr>
              <a:t>를 </a:t>
            </a:r>
            <a:r>
              <a:rPr lang="en-US" altLang="ko-KR" sz="1600" dirty="0">
                <a:latin typeface="+mn-ea"/>
              </a:rPr>
              <a:t>master</a:t>
            </a:r>
            <a:r>
              <a:rPr lang="ko-KR" altLang="en-US" sz="1600" dirty="0">
                <a:latin typeface="+mn-ea"/>
              </a:rPr>
              <a:t>가 아닌 </a:t>
            </a:r>
            <a:r>
              <a:rPr lang="en-US" altLang="ko-KR" sz="1600" dirty="0">
                <a:latin typeface="+mn-ea"/>
              </a:rPr>
              <a:t>worker</a:t>
            </a:r>
            <a:r>
              <a:rPr lang="ko-KR" altLang="en-US" sz="1600" dirty="0">
                <a:latin typeface="+mn-ea"/>
              </a:rPr>
              <a:t>가 구현하는 것이 더 좋은 디자인이라고 생각한다</a:t>
            </a:r>
            <a:r>
              <a:rPr lang="en-US" altLang="ko-KR" sz="1600" dirty="0">
                <a:latin typeface="+mn-ea"/>
              </a:rPr>
              <a:t>. </a:t>
            </a:r>
            <a:r>
              <a:rPr lang="ko-KR" altLang="en-US" sz="1600" dirty="0">
                <a:latin typeface="+mn-ea"/>
              </a:rPr>
              <a:t>현재 디자인의 </a:t>
            </a:r>
            <a:r>
              <a:rPr lang="en-US" altLang="ko-KR" sz="1600" dirty="0">
                <a:latin typeface="+mn-ea"/>
              </a:rPr>
              <a:t>sync point</a:t>
            </a:r>
            <a:r>
              <a:rPr lang="ko-KR" altLang="en-US" sz="1600" dirty="0">
                <a:latin typeface="+mn-ea"/>
              </a:rPr>
              <a:t>보다 </a:t>
            </a:r>
            <a:r>
              <a:rPr lang="en-US" altLang="ko-KR" sz="1600" dirty="0">
                <a:latin typeface="+mn-ea"/>
              </a:rPr>
              <a:t>future</a:t>
            </a:r>
            <a:r>
              <a:rPr lang="ko-KR" altLang="en-US" sz="1600" dirty="0">
                <a:latin typeface="+mn-ea"/>
              </a:rPr>
              <a:t>와 </a:t>
            </a:r>
            <a:r>
              <a:rPr lang="en-US" altLang="ko-KR" sz="1600" dirty="0">
                <a:latin typeface="+mn-ea"/>
              </a:rPr>
              <a:t>premise</a:t>
            </a:r>
            <a:r>
              <a:rPr lang="ko-KR" altLang="en-US" sz="1600" dirty="0">
                <a:latin typeface="+mn-ea"/>
              </a:rPr>
              <a:t>를 사용했더라면 더 깔끔하고 좋은 코드를 짤 수 있었을 것이다</a:t>
            </a:r>
            <a:r>
              <a:rPr lang="en-US" altLang="ko-KR" sz="1600" dirty="0">
                <a:latin typeface="+mn-ea"/>
              </a:rPr>
              <a:t>.</a:t>
            </a:r>
            <a:endParaRPr lang="en-US" altLang="ko-KR" sz="20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KR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273948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1DA79F6-1C2E-AE69-7235-8F0D207857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KR"/>
              <a:t>Thank you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57045DD-BE27-3DCD-FFF0-68C6A51AD7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9966174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1DA79F6-1C2E-AE69-7235-8F0D207857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KR"/>
              <a:t>Q &amp; A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57045DD-BE27-3DCD-FFF0-68C6A51AD7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825812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16534-E26F-406A-1188-D7116CA40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Project</a:t>
            </a:r>
            <a:r>
              <a:rPr lang="ko-KR" altLang="en-US" dirty="0"/>
              <a:t> </a:t>
            </a:r>
            <a:r>
              <a:rPr lang="en-US" altLang="ko-KR" dirty="0"/>
              <a:t>Management</a:t>
            </a:r>
            <a:r>
              <a:rPr lang="ko-KR" altLang="en-US" dirty="0"/>
              <a:t> </a:t>
            </a: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/>
              <a:t>Milestones</a:t>
            </a:r>
            <a:endParaRPr lang="en-KR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ECF68-5967-D62B-AB94-003F161FC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KR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Implementation</a:t>
            </a:r>
          </a:p>
          <a:p>
            <a:pPr lvl="1"/>
            <a:r>
              <a:rPr lang="en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Data types (block, typles)</a:t>
            </a:r>
          </a:p>
          <a:p>
            <a:pPr lvl="1"/>
            <a:r>
              <a:rPr lang="en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Master</a:t>
            </a:r>
            <a:r>
              <a:rPr lang="en-KR" dirty="0">
                <a:ea typeface="Malgun Gothic" panose="020B0503020000020004" pitchFamily="34" charset="-127"/>
              </a:rPr>
              <a:t> (algorithm, integration)</a:t>
            </a:r>
          </a:p>
          <a:p>
            <a:pPr lvl="1"/>
            <a:r>
              <a:rPr lang="en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Worker (algorithm, integration)</a:t>
            </a:r>
          </a:p>
          <a:p>
            <a:pPr lvl="1"/>
            <a:r>
              <a:rPr lang="en-KR" dirty="0">
                <a:ea typeface="Malgun Gothic" panose="020B0503020000020004" pitchFamily="34" charset="-127"/>
              </a:rPr>
              <a:t>Network (master</a:t>
            </a:r>
            <a:r>
              <a:rPr lang="ko-KR" altLang="en-US" dirty="0">
                <a:ea typeface="Malgun Gothic" panose="020B0503020000020004" pitchFamily="34" charset="-127"/>
              </a:rPr>
              <a:t> </a:t>
            </a:r>
            <a:r>
              <a:rPr lang="en-US" altLang="ko-KR" dirty="0">
                <a:ea typeface="Malgun Gothic" panose="020B0503020000020004" pitchFamily="34" charset="-127"/>
              </a:rPr>
              <a:t>server</a:t>
            </a:r>
            <a:r>
              <a:rPr lang="en-KR" dirty="0">
                <a:ea typeface="Malgun Gothic" panose="020B0503020000020004" pitchFamily="34" charset="-127"/>
              </a:rPr>
              <a:t>, worker client, worker server)</a:t>
            </a:r>
            <a:endParaRPr lang="en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lang="en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lang="en-KR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Test</a:t>
            </a:r>
          </a:p>
          <a:p>
            <a:pPr lvl="1"/>
            <a:r>
              <a:rPr lang="en-KR" dirty="0">
                <a:ea typeface="Malgun Gothic" panose="020B0503020000020004" pitchFamily="34" charset="-127"/>
              </a:rPr>
              <a:t>U</a:t>
            </a:r>
            <a:r>
              <a:rPr lang="en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nit test</a:t>
            </a:r>
          </a:p>
          <a:p>
            <a:pPr lvl="1"/>
            <a:r>
              <a:rPr lang="en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Debugging &amp; integration tests</a:t>
            </a:r>
          </a:p>
        </p:txBody>
      </p:sp>
    </p:spTree>
    <p:extLst>
      <p:ext uri="{BB962C8B-B14F-4D97-AF65-F5344CB8AC3E}">
        <p14:creationId xmlns:p14="http://schemas.microsoft.com/office/powerpoint/2010/main" val="3021108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127C97-FDA6-4A3C-B05F-42B07D7EE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Project</a:t>
            </a:r>
            <a:r>
              <a:rPr lang="ko-KR" altLang="en-US" dirty="0"/>
              <a:t> </a:t>
            </a:r>
            <a:r>
              <a:rPr lang="en-US" altLang="ko-KR" dirty="0"/>
              <a:t>Management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lang="en-US" altLang="ko-KR" dirty="0"/>
              <a:t>Who did what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5903DA-6854-4278-B397-403A645DEF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pPr>
              <a:lnSpc>
                <a:spcPct val="100000"/>
              </a:lnSpc>
            </a:pPr>
            <a:r>
              <a:rPr lang="en-US" altLang="ko-KR" b="1" dirty="0"/>
              <a:t>seonghyun26</a:t>
            </a:r>
          </a:p>
          <a:p>
            <a:pPr lvl="1">
              <a:lnSpc>
                <a:spcPct val="100000"/>
              </a:lnSpc>
            </a:pPr>
            <a:r>
              <a:rPr lang="en-US" altLang="ko-KR" dirty="0"/>
              <a:t>Network Design, </a:t>
            </a:r>
            <a:r>
              <a:rPr lang="en-US" altLang="ko-KR" dirty="0" err="1"/>
              <a:t>Impl</a:t>
            </a:r>
            <a:r>
              <a:rPr lang="en-US" altLang="ko-KR" dirty="0"/>
              <a:t>.</a:t>
            </a:r>
          </a:p>
          <a:p>
            <a:pPr lvl="1">
              <a:lnSpc>
                <a:spcPct val="100000"/>
              </a:lnSpc>
            </a:pPr>
            <a:r>
              <a:rPr lang="en-US" altLang="ko-KR" dirty="0"/>
              <a:t>Network</a:t>
            </a:r>
            <a:r>
              <a:rPr lang="ko-KR" altLang="en-US" dirty="0"/>
              <a:t> </a:t>
            </a:r>
            <a:r>
              <a:rPr lang="en-US" altLang="ko-KR" dirty="0"/>
              <a:t>Test</a:t>
            </a:r>
          </a:p>
          <a:p>
            <a:pPr>
              <a:lnSpc>
                <a:spcPct val="100000"/>
              </a:lnSpc>
            </a:pPr>
            <a:endParaRPr lang="en-US" altLang="ko-KR" b="1" dirty="0"/>
          </a:p>
          <a:p>
            <a:pPr>
              <a:lnSpc>
                <a:spcPct val="100000"/>
              </a:lnSpc>
            </a:pPr>
            <a:r>
              <a:rPr lang="en-US" altLang="ko-KR" b="1" dirty="0" err="1"/>
              <a:t>lemonwater</a:t>
            </a:r>
            <a:endParaRPr lang="en-US" altLang="ko-KR" b="1" dirty="0"/>
          </a:p>
          <a:p>
            <a:pPr lvl="1">
              <a:lnSpc>
                <a:spcPct val="100000"/>
              </a:lnSpc>
            </a:pPr>
            <a:r>
              <a:rPr lang="en-US" altLang="ko-KR" dirty="0"/>
              <a:t>Master Design, </a:t>
            </a:r>
            <a:r>
              <a:rPr lang="en-US" altLang="ko-KR" dirty="0" err="1"/>
              <a:t>Impl</a:t>
            </a:r>
            <a:r>
              <a:rPr lang="en-US" altLang="ko-KR" dirty="0"/>
              <a:t>.</a:t>
            </a:r>
          </a:p>
          <a:p>
            <a:pPr lvl="1">
              <a:lnSpc>
                <a:spcPct val="100000"/>
              </a:lnSpc>
            </a:pPr>
            <a:r>
              <a:rPr lang="en-US" altLang="ko-KR" dirty="0"/>
              <a:t>Environment setting</a:t>
            </a:r>
          </a:p>
          <a:p>
            <a:pPr lvl="1">
              <a:lnSpc>
                <a:spcPct val="100000"/>
              </a:lnSpc>
            </a:pPr>
            <a:r>
              <a:rPr lang="en-US" altLang="ko-KR" dirty="0"/>
              <a:t>Debugging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b="1" dirty="0"/>
          </a:p>
          <a:p>
            <a:pPr>
              <a:lnSpc>
                <a:spcPct val="100000"/>
              </a:lnSpc>
            </a:pPr>
            <a:r>
              <a:rPr lang="en-US" altLang="ko-KR" b="1" dirty="0"/>
              <a:t>dongyeop3813</a:t>
            </a:r>
          </a:p>
          <a:p>
            <a:pPr lvl="1">
              <a:lnSpc>
                <a:spcPct val="100000"/>
              </a:lnSpc>
            </a:pPr>
            <a:r>
              <a:rPr lang="en-US" altLang="ko-KR" dirty="0"/>
              <a:t>Worker Design, </a:t>
            </a:r>
            <a:r>
              <a:rPr lang="en-US" altLang="ko-KR" dirty="0" err="1"/>
              <a:t>Impl</a:t>
            </a:r>
            <a:r>
              <a:rPr lang="en-US" altLang="ko-KR" dirty="0"/>
              <a:t>.</a:t>
            </a:r>
          </a:p>
          <a:p>
            <a:pPr lvl="1">
              <a:lnSpc>
                <a:spcPct val="100000"/>
              </a:lnSpc>
            </a:pPr>
            <a:r>
              <a:rPr lang="en-US" altLang="ko-KR" dirty="0"/>
              <a:t>Integration Test</a:t>
            </a:r>
          </a:p>
          <a:p>
            <a:pPr lvl="1">
              <a:lnSpc>
                <a:spcPct val="100000"/>
              </a:lnSpc>
            </a:pPr>
            <a:r>
              <a:rPr lang="en-US" altLang="ko-KR" dirty="0"/>
              <a:t>Debugging</a:t>
            </a:r>
          </a:p>
        </p:txBody>
      </p:sp>
    </p:spTree>
    <p:extLst>
      <p:ext uri="{BB962C8B-B14F-4D97-AF65-F5344CB8AC3E}">
        <p14:creationId xmlns:p14="http://schemas.microsoft.com/office/powerpoint/2010/main" val="267095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127C97-FDA6-4A3C-B05F-42B07D7EE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Weekly Progress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5903DA-6854-4278-B397-403A645DEF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/>
              <a:t>5</a:t>
            </a:r>
            <a:r>
              <a:rPr lang="ko-KR" altLang="en-US" dirty="0"/>
              <a:t>주차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Network Implementation</a:t>
            </a:r>
          </a:p>
          <a:p>
            <a:pPr lvl="2">
              <a:lnSpc>
                <a:spcPct val="150000"/>
              </a:lnSpc>
            </a:pPr>
            <a:r>
              <a:rPr lang="en-US" altLang="ko-KR" dirty="0"/>
              <a:t>Master-Worker </a:t>
            </a:r>
            <a:r>
              <a:rPr lang="en-US" altLang="ko-KR" dirty="0" err="1"/>
              <a:t>gRPC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Worker Implementation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Master Implementation</a:t>
            </a:r>
          </a:p>
          <a:p>
            <a:pPr lvl="2">
              <a:lnSpc>
                <a:spcPct val="150000"/>
              </a:lnSpc>
            </a:pPr>
            <a:r>
              <a:rPr lang="en-US" altLang="ko-KR" dirty="0"/>
              <a:t>Interface between master and network</a:t>
            </a:r>
            <a:endParaRPr lang="ko-KR" altLang="en-US" dirty="0"/>
          </a:p>
        </p:txBody>
      </p:sp>
      <p:pic>
        <p:nvPicPr>
          <p:cNvPr id="4" name="Content Placeholder 8">
            <a:extLst>
              <a:ext uri="{FF2B5EF4-FFF2-40B4-BE49-F238E27FC236}">
                <a16:creationId xmlns:a16="http://schemas.microsoft.com/office/drawing/2014/main" id="{DCA0C197-3A1C-7EBA-1BCA-A7AB982D46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7822" y="365125"/>
            <a:ext cx="4058920" cy="6180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473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127C97-FDA6-4A3C-B05F-42B07D7EE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Weekly Progress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5903DA-6854-4278-B397-403A645DEF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/>
              <a:t>6</a:t>
            </a:r>
            <a:r>
              <a:rPr lang="ko-KR" altLang="en-US" dirty="0"/>
              <a:t>주차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Modification on Network diagram</a:t>
            </a:r>
          </a:p>
          <a:p>
            <a:pPr lvl="2">
              <a:lnSpc>
                <a:spcPct val="150000"/>
              </a:lnSpc>
            </a:pPr>
            <a:r>
              <a:rPr lang="en-US" altLang="ko-KR" dirty="0"/>
              <a:t>Additional sync points</a:t>
            </a:r>
          </a:p>
          <a:p>
            <a:pPr lvl="2">
              <a:lnSpc>
                <a:spcPct val="150000"/>
              </a:lnSpc>
            </a:pPr>
            <a:r>
              <a:rPr lang="en-US" altLang="ko-KR" dirty="0"/>
              <a:t>Worker-Worker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Worker Implementation</a:t>
            </a:r>
          </a:p>
          <a:p>
            <a:pPr lvl="2">
              <a:lnSpc>
                <a:spcPct val="150000"/>
              </a:lnSpc>
            </a:pPr>
            <a:r>
              <a:rPr lang="en-US" altLang="ko-KR" dirty="0"/>
              <a:t>Sorting Algorithm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Master Implementation</a:t>
            </a:r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CB6478-311F-CD1E-11B0-1F29F28477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4704" y="381000"/>
            <a:ext cx="4318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0443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127C97-FDA6-4A3C-B05F-42B07D7EE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Weekly Progress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5903DA-6854-4278-B397-403A645DEF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/>
              <a:t>7</a:t>
            </a:r>
            <a:r>
              <a:rPr lang="ko-KR" altLang="en-US" dirty="0"/>
              <a:t>주차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Test</a:t>
            </a:r>
          </a:p>
          <a:p>
            <a:pPr lvl="2">
              <a:lnSpc>
                <a:spcPct val="150000"/>
              </a:lnSpc>
            </a:pPr>
            <a:r>
              <a:rPr lang="en-US" altLang="ko-KR" dirty="0"/>
              <a:t>System test code Implementation</a:t>
            </a:r>
          </a:p>
          <a:p>
            <a:pPr lvl="2">
              <a:lnSpc>
                <a:spcPct val="150000"/>
              </a:lnSpc>
            </a:pPr>
            <a:r>
              <a:rPr lang="en-US" altLang="ko-KR" dirty="0"/>
              <a:t>Integration test script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Debugging</a:t>
            </a:r>
          </a:p>
          <a:p>
            <a:pPr lvl="2">
              <a:lnSpc>
                <a:spcPct val="150000"/>
              </a:lnSpc>
            </a:pPr>
            <a:r>
              <a:rPr lang="en-US" altLang="ko-KR" dirty="0"/>
              <a:t>Bug fix in master</a:t>
            </a:r>
          </a:p>
          <a:p>
            <a:pPr lvl="2">
              <a:lnSpc>
                <a:spcPct val="150000"/>
              </a:lnSpc>
            </a:pPr>
            <a:r>
              <a:rPr lang="en-US" altLang="ko-KR" dirty="0"/>
              <a:t>Debugging.. Debugging.. Debugging..</a:t>
            </a:r>
          </a:p>
        </p:txBody>
      </p:sp>
    </p:spTree>
    <p:extLst>
      <p:ext uri="{BB962C8B-B14F-4D97-AF65-F5344CB8AC3E}">
        <p14:creationId xmlns:p14="http://schemas.microsoft.com/office/powerpoint/2010/main" val="17549089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C4B79F-B292-4219-9123-C0BA6A7B6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Design Modifications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lang="en-US" altLang="ko-KR" dirty="0"/>
              <a:t>Network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8D2D27-03E3-4045-B34F-0AC1AAEF2C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01678"/>
          </a:xfrm>
        </p:spPr>
        <p:txBody>
          <a:bodyPr>
            <a:normAutofit/>
          </a:bodyPr>
          <a:lstStyle/>
          <a:p>
            <a:r>
              <a:rPr lang="en-US" altLang="ko-KR" dirty="0"/>
              <a:t>Additional sync points, messages and information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DA59458-9411-3054-FB36-41E2B11D6CF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2449"/>
          <a:stretch/>
        </p:blipFill>
        <p:spPr>
          <a:xfrm>
            <a:off x="6464777" y="2412664"/>
            <a:ext cx="4999636" cy="4062154"/>
          </a:xfrm>
          <a:prstGeom prst="rect">
            <a:avLst/>
          </a:prstGeom>
        </p:spPr>
      </p:pic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C1818C77-314E-F51C-0D38-92D725D734F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0947"/>
          <a:stretch/>
        </p:blipFill>
        <p:spPr>
          <a:xfrm>
            <a:off x="976806" y="2623240"/>
            <a:ext cx="3595194" cy="3206448"/>
          </a:xfrm>
          <a:prstGeom prst="rect">
            <a:avLst/>
          </a:prstGeom>
        </p:spPr>
      </p:pic>
      <p:sp>
        <p:nvSpPr>
          <p:cNvPr id="10" name="Right Arrow 9">
            <a:extLst>
              <a:ext uri="{FF2B5EF4-FFF2-40B4-BE49-F238E27FC236}">
                <a16:creationId xmlns:a16="http://schemas.microsoft.com/office/drawing/2014/main" id="{8F7D5352-6BAF-7CE2-D4E5-27902155E3B8}"/>
              </a:ext>
            </a:extLst>
          </p:cNvPr>
          <p:cNvSpPr/>
          <p:nvPr/>
        </p:nvSpPr>
        <p:spPr>
          <a:xfrm>
            <a:off x="5007111" y="3834581"/>
            <a:ext cx="1022555" cy="52067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05D73B7F-E289-65B8-FB33-065E72F28469}"/>
              </a:ext>
            </a:extLst>
          </p:cNvPr>
          <p:cNvSpPr/>
          <p:nvPr/>
        </p:nvSpPr>
        <p:spPr>
          <a:xfrm>
            <a:off x="6464777" y="3923071"/>
            <a:ext cx="1194552" cy="2163097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86D43E06-70CB-3974-527D-3C1BEE87DE5C}"/>
              </a:ext>
            </a:extLst>
          </p:cNvPr>
          <p:cNvSpPr/>
          <p:nvPr/>
        </p:nvSpPr>
        <p:spPr>
          <a:xfrm>
            <a:off x="8632790" y="2841522"/>
            <a:ext cx="2721010" cy="766917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0300331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C4B79F-B292-4219-9123-C0BA6A7B6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Design –</a:t>
            </a:r>
            <a:r>
              <a:rPr lang="ko-KR" altLang="en-US" dirty="0"/>
              <a:t> </a:t>
            </a:r>
            <a:r>
              <a:rPr lang="en-US" altLang="ko-KR" dirty="0"/>
              <a:t>Master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8D2D27-03E3-4045-B34F-0AC1AAEF2C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01678"/>
          </a:xfrm>
        </p:spPr>
        <p:txBody>
          <a:bodyPr>
            <a:normAutofit/>
          </a:bodyPr>
          <a:lstStyle/>
          <a:p>
            <a:r>
              <a:rPr kumimoji="1" lang="en-US" altLang="ko-Kore-KR" dirty="0" err="1"/>
              <a:t>entrypoint.scala</a:t>
            </a:r>
            <a:endParaRPr kumimoji="1" lang="en-US" altLang="ko-Kore-KR" dirty="0"/>
          </a:p>
          <a:p>
            <a:pPr lvl="1"/>
            <a:r>
              <a:rPr kumimoji="1" lang="en-US" altLang="ko-Kore-KR" dirty="0"/>
              <a:t>Implements the CLI specs.</a:t>
            </a:r>
          </a:p>
          <a:p>
            <a:pPr lvl="1"/>
            <a:r>
              <a:rPr kumimoji="1" lang="en-US" altLang="ko-Kore-KR" dirty="0"/>
              <a:t>Runs an RPC server.</a:t>
            </a:r>
          </a:p>
          <a:p>
            <a:r>
              <a:rPr kumimoji="1" lang="en-US" altLang="ko-Kore-KR" dirty="0" err="1"/>
              <a:t>server.scala</a:t>
            </a:r>
            <a:endParaRPr kumimoji="1" lang="en-US" altLang="ko-Kore-KR" dirty="0"/>
          </a:p>
          <a:p>
            <a:pPr lvl="1"/>
            <a:r>
              <a:rPr lang="en-US" altLang="ko-KR" b="0" dirty="0">
                <a:effectLst/>
                <a:latin typeface="Jetbrains Mono" panose="02000009000000000000" pitchFamily="49" charset="0"/>
              </a:rPr>
              <a:t>class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altLang="ko-KR" b="0" dirty="0" err="1">
                <a:solidFill>
                  <a:srgbClr val="4EC9B0"/>
                </a:solidFill>
                <a:effectLst/>
                <a:latin typeface="Jetbrains Mono" panose="02000009000000000000" pitchFamily="49" charset="0"/>
              </a:rPr>
              <a:t>DistSortServerImpl</a:t>
            </a:r>
            <a:endParaRPr kumimoji="1" lang="en-US" altLang="ko-Kore-KR" dirty="0"/>
          </a:p>
          <a:p>
            <a:pPr lvl="1"/>
            <a:r>
              <a:rPr kumimoji="1" lang="en-US" altLang="ko-Kore-KR" dirty="0"/>
              <a:t>Implements RPC handlers.</a:t>
            </a:r>
          </a:p>
          <a:p>
            <a:r>
              <a:rPr kumimoji="1" lang="en-US" altLang="ko-Kore-KR" dirty="0" err="1"/>
              <a:t>master.scala</a:t>
            </a:r>
            <a:endParaRPr kumimoji="1" lang="en-US" altLang="ko-Kore-KR" dirty="0"/>
          </a:p>
          <a:p>
            <a:pPr lvl="1"/>
            <a:r>
              <a:rPr lang="en-US" altLang="ko-KR" b="0" dirty="0">
                <a:effectLst/>
                <a:latin typeface="Jetbrains Mono" panose="02000009000000000000" pitchFamily="49" charset="0"/>
              </a:rPr>
              <a:t>class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altLang="ko-KR" b="0" dirty="0">
                <a:solidFill>
                  <a:srgbClr val="4EC9B0"/>
                </a:solidFill>
                <a:effectLst/>
                <a:latin typeface="Jetbrains Mono" panose="02000009000000000000" pitchFamily="49" charset="0"/>
              </a:rPr>
              <a:t>Master</a:t>
            </a:r>
          </a:p>
          <a:p>
            <a:pPr lvl="1"/>
            <a:r>
              <a:rPr kumimoji="1" lang="en-US" altLang="ko-Kore-KR" dirty="0"/>
              <a:t>Implements an algorithm that calculates key ranges</a:t>
            </a:r>
          </a:p>
          <a:p>
            <a:endParaRPr kumimoji="1" lang="en-US" altLang="ko-Kore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CBFEBC0-5B8F-4236-8594-81115FC2DA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5112" y="1825625"/>
            <a:ext cx="2445338" cy="2721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6707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938</TotalTime>
  <Words>838</Words>
  <Application>Microsoft Office PowerPoint</Application>
  <PresentationFormat>와이드스크린</PresentationFormat>
  <Paragraphs>204</Paragraphs>
  <Slides>26</Slides>
  <Notes>22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3" baseType="lpstr">
      <vt:lpstr>Whitney</vt:lpstr>
      <vt:lpstr>맑은 고딕</vt:lpstr>
      <vt:lpstr>맑은 고딕</vt:lpstr>
      <vt:lpstr>Arial</vt:lpstr>
      <vt:lpstr>Calibri</vt:lpstr>
      <vt:lpstr>JetBrains Mono</vt:lpstr>
      <vt:lpstr>Office Theme</vt:lpstr>
      <vt:lpstr>Project Presentation</vt:lpstr>
      <vt:lpstr>Project Management - Milestone</vt:lpstr>
      <vt:lpstr>Project Management - Milestones</vt:lpstr>
      <vt:lpstr>Project Management – Who did what</vt:lpstr>
      <vt:lpstr>Weekly Progress</vt:lpstr>
      <vt:lpstr>Weekly Progress</vt:lpstr>
      <vt:lpstr>Weekly Progress</vt:lpstr>
      <vt:lpstr>Design Modifications – Network</vt:lpstr>
      <vt:lpstr>Design – Master</vt:lpstr>
      <vt:lpstr>Design – Master</vt:lpstr>
      <vt:lpstr>Design – Master</vt:lpstr>
      <vt:lpstr>Design – Master</vt:lpstr>
      <vt:lpstr>Design – Master</vt:lpstr>
      <vt:lpstr>Design – Master</vt:lpstr>
      <vt:lpstr>Design - Worker</vt:lpstr>
      <vt:lpstr>PowerPoint 프레젠테이션</vt:lpstr>
      <vt:lpstr>PowerPoint 프레젠테이션</vt:lpstr>
      <vt:lpstr>PowerPoint 프레젠테이션</vt:lpstr>
      <vt:lpstr>Design Modifications – Worker</vt:lpstr>
      <vt:lpstr>Experiments - # of blocks</vt:lpstr>
      <vt:lpstr>Experiments – heap size</vt:lpstr>
      <vt:lpstr>Experiments – block size</vt:lpstr>
      <vt:lpstr>Experiments – conclusion</vt:lpstr>
      <vt:lpstr>Conclusion</vt:lpstr>
      <vt:lpstr>Thank you</vt:lpstr>
      <vt:lpstr>Q &amp; 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Progress</dc:title>
  <dc:creator>Microsoft Office User</dc:creator>
  <cp:lastModifiedBy>Melon Lemon</cp:lastModifiedBy>
  <cp:revision>6</cp:revision>
  <dcterms:created xsi:type="dcterms:W3CDTF">2022-11-16T08:04:16Z</dcterms:created>
  <dcterms:modified xsi:type="dcterms:W3CDTF">2022-12-15T07:52:58Z</dcterms:modified>
</cp:coreProperties>
</file>