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F642-7881-42F4-A603-22CAA2C3D71F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56DB-51CE-40AF-80A4-AA11731E7A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F642-7881-42F4-A603-22CAA2C3D71F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56DB-51CE-40AF-80A4-AA11731E7A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F642-7881-42F4-A603-22CAA2C3D71F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56DB-51CE-40AF-80A4-AA11731E7A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F642-7881-42F4-A603-22CAA2C3D71F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56DB-51CE-40AF-80A4-AA11731E7A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F642-7881-42F4-A603-22CAA2C3D71F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56DB-51CE-40AF-80A4-AA11731E7A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F642-7881-42F4-A603-22CAA2C3D71F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56DB-51CE-40AF-80A4-AA11731E7A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F642-7881-42F4-A603-22CAA2C3D71F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56DB-51CE-40AF-80A4-AA11731E7A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F642-7881-42F4-A603-22CAA2C3D71F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56DB-51CE-40AF-80A4-AA11731E7A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F642-7881-42F4-A603-22CAA2C3D71F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56DB-51CE-40AF-80A4-AA11731E7A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F642-7881-42F4-A603-22CAA2C3D71F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56DB-51CE-40AF-80A4-AA11731E7A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F642-7881-42F4-A603-22CAA2C3D71F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56DB-51CE-40AF-80A4-AA11731E7A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EF642-7881-42F4-A603-22CAA2C3D71F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456DB-51CE-40AF-80A4-AA11731E7A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화면 슬라이드 쇼(4:3)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OBELAB_JH_DESKTOP</dc:creator>
  <cp:lastModifiedBy>OBELAB_JH_DESKTOP</cp:lastModifiedBy>
  <cp:revision>7</cp:revision>
  <dcterms:created xsi:type="dcterms:W3CDTF">2019-03-08T04:52:56Z</dcterms:created>
  <dcterms:modified xsi:type="dcterms:W3CDTF">2019-03-08T07:34:53Z</dcterms:modified>
</cp:coreProperties>
</file>