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131113" y="489374"/>
            <a:ext cx="12566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="multipart/form-data“, 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 </a:t>
            </a:r>
            <a:r>
              <a:rPr lang="ko-KR" altLang="en-US" dirty="0"/>
              <a:t>요 부분에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확장자 구하는 로직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이미지 게시판</a:t>
            </a:r>
            <a:r>
              <a:rPr lang="en-US" altLang="ko-KR" dirty="0"/>
              <a:t>(</a:t>
            </a:r>
            <a:r>
              <a:rPr lang="ko-KR" altLang="en-US" dirty="0"/>
              <a:t>썸네일 추출작업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26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63</cp:revision>
  <dcterms:created xsi:type="dcterms:W3CDTF">2021-08-24T13:50:50Z</dcterms:created>
  <dcterms:modified xsi:type="dcterms:W3CDTF">2023-06-06T06:12:39Z</dcterms:modified>
</cp:coreProperties>
</file>