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6" r:id="rId3"/>
    <p:sldId id="267" r:id="rId4"/>
    <p:sldId id="271" r:id="rId5"/>
    <p:sldId id="269" r:id="rId6"/>
    <p:sldId id="273" r:id="rId7"/>
    <p:sldId id="274" r:id="rId8"/>
    <p:sldId id="278" r:id="rId9"/>
    <p:sldId id="281" r:id="rId10"/>
    <p:sldId id="282" r:id="rId11"/>
    <p:sldId id="283" r:id="rId12"/>
    <p:sldId id="280" r:id="rId13"/>
    <p:sldId id="275" r:id="rId14"/>
    <p:sldId id="276" r:id="rId15"/>
    <p:sldId id="277" r:id="rId16"/>
    <p:sldId id="279" r:id="rId17"/>
    <p:sldId id="285" r:id="rId18"/>
    <p:sldId id="28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첨부파일" id="{1DFEAC77-68B7-4481-A4AE-AB3613C1C2E9}">
          <p14:sldIdLst>
            <p14:sldId id="270"/>
            <p14:sldId id="266"/>
            <p14:sldId id="267"/>
            <p14:sldId id="271"/>
            <p14:sldId id="269"/>
            <p14:sldId id="273"/>
            <p14:sldId id="274"/>
          </p14:sldIdLst>
        </p14:section>
        <p14:section name="썸네일작업" id="{94CD10E8-5022-43C5-A62E-7771D9EAB6B5}">
          <p14:sldIdLst>
            <p14:sldId id="278"/>
            <p14:sldId id="281"/>
            <p14:sldId id="282"/>
            <p14:sldId id="283"/>
            <p14:sldId id="280"/>
            <p14:sldId id="275"/>
            <p14:sldId id="276"/>
            <p14:sldId id="277"/>
            <p14:sldId id="279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207F82-5A63-4957-9128-BBE219CB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13" y="405105"/>
            <a:ext cx="6296025" cy="1905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68E601-4CA8-4F1D-B3D9-FC56006AF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164" y="3281751"/>
            <a:ext cx="5295900" cy="20859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4A912-36E0-4FFE-A943-DD202177CE2F}"/>
              </a:ext>
            </a:extLst>
          </p:cNvPr>
          <p:cNvSpPr txBox="1"/>
          <p:nvPr/>
        </p:nvSpPr>
        <p:spPr>
          <a:xfrm>
            <a:off x="5125863" y="544670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551AA-A2F8-463F-A6FD-6302F861C220}"/>
              </a:ext>
            </a:extLst>
          </p:cNvPr>
          <p:cNvSpPr txBox="1"/>
          <p:nvPr/>
        </p:nvSpPr>
        <p:spPr>
          <a:xfrm>
            <a:off x="5125863" y="235842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8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E09171-81D8-4334-A812-00FAB9147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" y="676210"/>
            <a:ext cx="6134100" cy="4829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6A254D-87C0-4E90-96D9-61D0A74FC799}"/>
              </a:ext>
            </a:extLst>
          </p:cNvPr>
          <p:cNvSpPr txBox="1"/>
          <p:nvPr/>
        </p:nvSpPr>
        <p:spPr>
          <a:xfrm>
            <a:off x="372533" y="186266"/>
            <a:ext cx="334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 where</a:t>
            </a:r>
            <a:r>
              <a:rPr lang="ko-KR" altLang="en-US" dirty="0"/>
              <a:t>절에 </a:t>
            </a:r>
            <a:r>
              <a:rPr lang="en-US" altLang="ko-KR" dirty="0" err="1"/>
              <a:t>boardType</a:t>
            </a:r>
            <a:r>
              <a:rPr lang="ko-KR" altLang="en-US" dirty="0"/>
              <a:t>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E77CF4-6764-4229-8C71-CD3A56FE9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420" y="854010"/>
            <a:ext cx="4848225" cy="2066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1EFC06-DA41-44D8-A9D9-FD62124C6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420" y="3090797"/>
            <a:ext cx="3343275" cy="2686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3F1454-267F-43FF-A598-19A3C3E541D9}"/>
              </a:ext>
            </a:extLst>
          </p:cNvPr>
          <p:cNvSpPr txBox="1"/>
          <p:nvPr/>
        </p:nvSpPr>
        <p:spPr>
          <a:xfrm>
            <a:off x="7094203" y="186266"/>
            <a:ext cx="298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</a:t>
            </a:r>
            <a:r>
              <a:rPr lang="ko-KR" altLang="en-US" dirty="0"/>
              <a:t>절에 </a:t>
            </a:r>
            <a:r>
              <a:rPr lang="en-US" altLang="ko-KR" dirty="0" err="1"/>
              <a:t>boardType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8962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FCAE30-1C91-4D17-A8CF-3E1AA8FA1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70" y="657225"/>
            <a:ext cx="5953125" cy="4781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BD2421-B8FC-4559-809D-2F13DA654747}"/>
              </a:ext>
            </a:extLst>
          </p:cNvPr>
          <p:cNvSpPr txBox="1"/>
          <p:nvPr/>
        </p:nvSpPr>
        <p:spPr>
          <a:xfrm>
            <a:off x="367770" y="186266"/>
            <a:ext cx="558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</a:t>
            </a:r>
            <a:r>
              <a:rPr lang="ko-KR" altLang="en-US" dirty="0"/>
              <a:t>절에 추가 및 </a:t>
            </a:r>
            <a:r>
              <a:rPr lang="en-US" altLang="ko-KR" dirty="0"/>
              <a:t>IFNULL </a:t>
            </a:r>
            <a:r>
              <a:rPr lang="ko-KR" altLang="en-US" dirty="0"/>
              <a:t>및 </a:t>
            </a:r>
            <a:r>
              <a:rPr lang="en-US" altLang="ko-KR" dirty="0"/>
              <a:t>NULLIF</a:t>
            </a:r>
            <a:r>
              <a:rPr lang="ko-KR" altLang="en-US" dirty="0"/>
              <a:t>에 대해서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256BF4-20B9-4386-A295-A072A5730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0" y="108465"/>
            <a:ext cx="3217333" cy="30078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C528AA-FF14-49A0-B959-E876F87BA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303" y="3272910"/>
            <a:ext cx="42767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4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CB779-7041-4485-81F9-F11CCE3E3DFD}"/>
              </a:ext>
            </a:extLst>
          </p:cNvPr>
          <p:cNvSpPr/>
          <p:nvPr/>
        </p:nvSpPr>
        <p:spPr>
          <a:xfrm>
            <a:off x="237715" y="277200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6BCDE-1433-49A2-9DD3-6B1556D24A64}"/>
              </a:ext>
            </a:extLst>
          </p:cNvPr>
          <p:cNvSpPr/>
          <p:nvPr/>
        </p:nvSpPr>
        <p:spPr>
          <a:xfrm>
            <a:off x="237715" y="1379672"/>
            <a:ext cx="10528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&lt;entry key="</a:t>
            </a:r>
            <a:r>
              <a:rPr lang="en-US" altLang="ko-KR" dirty="0" err="1"/>
              <a:t>photoThumbWidth</a:t>
            </a:r>
            <a:r>
              <a:rPr lang="en-US" altLang="ko-KR" dirty="0"/>
              <a:t>" value="200"/&gt;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photoThumbHeight</a:t>
            </a:r>
            <a:r>
              <a:rPr lang="en-US" altLang="ko-KR" dirty="0"/>
              <a:t>" value="140"/&gt;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imagePageUnit</a:t>
            </a:r>
            <a:r>
              <a:rPr lang="en-US" altLang="ko-KR" dirty="0"/>
              <a:t>" value="12"/&gt;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imagePageSize</a:t>
            </a:r>
            <a:r>
              <a:rPr lang="en-US" altLang="ko-KR" dirty="0"/>
              <a:t>" value="10"/&gt;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13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6EDF1F-CFE8-4431-A8E5-382894D91AFB}"/>
              </a:ext>
            </a:extLst>
          </p:cNvPr>
          <p:cNvSpPr/>
          <p:nvPr/>
        </p:nvSpPr>
        <p:spPr>
          <a:xfrm>
            <a:off x="361594" y="361175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pom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3C9D19-9F8A-427F-8E76-86DCB6B42691}"/>
              </a:ext>
            </a:extLst>
          </p:cNvPr>
          <p:cNvSpPr/>
          <p:nvPr/>
        </p:nvSpPr>
        <p:spPr>
          <a:xfrm>
            <a:off x="-1569843" y="1013747"/>
            <a:ext cx="96314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&lt;!-- </a:t>
            </a:r>
            <a:r>
              <a:rPr lang="ko-KR" altLang="en-US" dirty="0"/>
              <a:t>썸네일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net.coobird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thumbnailator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&lt;version&gt;0.4.2&lt;/version&gt;</a:t>
            </a:r>
          </a:p>
          <a:p>
            <a:r>
              <a:rPr lang="en-US" altLang="ko-KR" dirty="0"/>
              <a:t>		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89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3151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EgovImageProcessController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5904176" y="72536"/>
            <a:ext cx="572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/cmm/fms/getThumbImage.do </a:t>
            </a:r>
            <a:r>
              <a:rPr lang="ko-KR" altLang="en-US" dirty="0" err="1"/>
              <a:t>어노테이션</a:t>
            </a:r>
            <a:r>
              <a:rPr lang="ko-KR" altLang="en-US" dirty="0"/>
              <a:t> 관련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47D2EB-DA47-4DA3-AAA0-8496AD542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0" y="1098021"/>
            <a:ext cx="3781425" cy="428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D80B26-5952-4466-AEDC-3BDF3CAD2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176" y="609209"/>
            <a:ext cx="5618957" cy="613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9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26EDCA4-F65B-4D96-A339-7DF8FC6A14DB}"/>
              </a:ext>
            </a:extLst>
          </p:cNvPr>
          <p:cNvSpPr/>
          <p:nvPr/>
        </p:nvSpPr>
        <p:spPr>
          <a:xfrm>
            <a:off x="223935" y="1720840"/>
            <a:ext cx="11364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, (SELECT </a:t>
            </a:r>
          </a:p>
          <a:p>
            <a:r>
              <a:rPr lang="en-US" altLang="ko-KR" dirty="0"/>
              <a:t>					CONCAT(X.STRE_FILE_NM, '.', X.FILE_EXTSN) </a:t>
            </a:r>
          </a:p>
          <a:p>
            <a:r>
              <a:rPr lang="en-US" altLang="ko-KR" dirty="0"/>
              <a:t>				FROM LETTNFILEDETAIL X </a:t>
            </a:r>
          </a:p>
          <a:p>
            <a:r>
              <a:rPr lang="en-US" altLang="ko-KR" dirty="0"/>
              <a:t>				WHERE X.ATCH_FILE_ID = A.ATCH_FILE_ID </a:t>
            </a:r>
          </a:p>
          <a:p>
            <a:r>
              <a:rPr lang="en-US" altLang="ko-KR" dirty="0"/>
              <a:t>					AND UPPER(FILE_EXTSN) IN ('GIF','JPG','JPEG','BMP','PNG')</a:t>
            </a:r>
          </a:p>
          <a:p>
            <a:r>
              <a:rPr lang="en-US" altLang="ko-KR" dirty="0"/>
              <a:t>				ORDER BY FILE_SN</a:t>
            </a:r>
          </a:p>
          <a:p>
            <a:r>
              <a:rPr lang="en-US" altLang="ko-KR" dirty="0"/>
              <a:t>				LIMIT 1</a:t>
            </a:r>
          </a:p>
          <a:p>
            <a:r>
              <a:rPr lang="en-US" altLang="ko-KR" dirty="0"/>
              <a:t>			) AS ATCH_FILE_NM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Board_SQL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293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8D6207A-5513-4ED3-9025-A899836DF913}"/>
              </a:ext>
            </a:extLst>
          </p:cNvPr>
          <p:cNvSpPr/>
          <p:nvPr/>
        </p:nvSpPr>
        <p:spPr>
          <a:xfrm>
            <a:off x="341459" y="196334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BoardController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E9431-10E1-465E-8ACC-417A90883B61}"/>
              </a:ext>
            </a:extLst>
          </p:cNvPr>
          <p:cNvSpPr txBox="1"/>
          <p:nvPr/>
        </p:nvSpPr>
        <p:spPr>
          <a:xfrm>
            <a:off x="437440" y="4050268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목록 부분 </a:t>
            </a:r>
            <a:r>
              <a:rPr lang="en-US" altLang="ko-KR" dirty="0"/>
              <a:t>12</a:t>
            </a:r>
            <a:r>
              <a:rPr lang="ko-KR" altLang="en-US" dirty="0"/>
              <a:t>개로 나오게 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8FD987-81AD-461A-8A4E-395B5DC07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999"/>
          <a:stretch/>
        </p:blipFill>
        <p:spPr>
          <a:xfrm>
            <a:off x="6915532" y="684589"/>
            <a:ext cx="4935008" cy="266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3A33D2-5F1A-4E1E-B9BD-FCE33F688525}"/>
              </a:ext>
            </a:extLst>
          </p:cNvPr>
          <p:cNvSpPr txBox="1"/>
          <p:nvPr/>
        </p:nvSpPr>
        <p:spPr>
          <a:xfrm>
            <a:off x="6915532" y="3581400"/>
            <a:ext cx="185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상단 </a:t>
            </a:r>
            <a:r>
              <a:rPr lang="en-US" altLang="ko-KR" dirty="0"/>
              <a:t>param</a:t>
            </a:r>
            <a:r>
              <a:rPr lang="ko-KR" altLang="en-US" dirty="0"/>
              <a:t>변경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2CAF25-5791-43EA-87BB-0F624C42DE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80" t="-39291" r="43474" b="39291"/>
          <a:stretch/>
        </p:blipFill>
        <p:spPr>
          <a:xfrm>
            <a:off x="6743023" y="3105150"/>
            <a:ext cx="5280025" cy="2628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B45B2E-D54F-4860-93CC-DF48B151D582}"/>
              </a:ext>
            </a:extLst>
          </p:cNvPr>
          <p:cNvSpPr txBox="1"/>
          <p:nvPr/>
        </p:nvSpPr>
        <p:spPr>
          <a:xfrm>
            <a:off x="7044267" y="6000446"/>
            <a:ext cx="297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검색영역에 </a:t>
            </a:r>
            <a:r>
              <a:rPr lang="en-US" altLang="ko-KR" dirty="0" err="1"/>
              <a:t>boardType</a:t>
            </a:r>
            <a:r>
              <a:rPr lang="ko-KR" altLang="en-US" dirty="0"/>
              <a:t>추가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005817-6773-44ED-999B-63C8F05E5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39" y="820737"/>
            <a:ext cx="3514725" cy="3905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AC1034-9438-47F8-9683-042F09E20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39" y="1579007"/>
            <a:ext cx="55911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6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8D6207A-5513-4ED3-9025-A899836DF913}"/>
              </a:ext>
            </a:extLst>
          </p:cNvPr>
          <p:cNvSpPr/>
          <p:nvPr/>
        </p:nvSpPr>
        <p:spPr>
          <a:xfrm>
            <a:off x="341459" y="196334"/>
            <a:ext cx="2100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BoardSelectList</a:t>
            </a:r>
            <a:r>
              <a:rPr lang="en-US" altLang="ko-KR" dirty="0"/>
              <a:t>.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E9431-10E1-465E-8ACC-417A90883B61}"/>
              </a:ext>
            </a:extLst>
          </p:cNvPr>
          <p:cNvSpPr txBox="1"/>
          <p:nvPr/>
        </p:nvSpPr>
        <p:spPr>
          <a:xfrm>
            <a:off x="1696126" y="629233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c:choose</a:t>
            </a:r>
            <a:r>
              <a:rPr lang="ko-KR" altLang="en-US" dirty="0"/>
              <a:t>로 타입 추가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8E2CDA-9812-45C7-8B47-7BCB2ADE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60" y="702733"/>
            <a:ext cx="6296408" cy="52977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8FD987-81AD-461A-8A4E-395B5DC07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999"/>
          <a:stretch/>
        </p:blipFill>
        <p:spPr>
          <a:xfrm>
            <a:off x="6915532" y="684589"/>
            <a:ext cx="4935008" cy="266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3A33D2-5F1A-4E1E-B9BD-FCE33F688525}"/>
              </a:ext>
            </a:extLst>
          </p:cNvPr>
          <p:cNvSpPr txBox="1"/>
          <p:nvPr/>
        </p:nvSpPr>
        <p:spPr>
          <a:xfrm>
            <a:off x="6915532" y="3581400"/>
            <a:ext cx="185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상단 </a:t>
            </a:r>
            <a:r>
              <a:rPr lang="en-US" altLang="ko-KR" dirty="0"/>
              <a:t>param</a:t>
            </a:r>
            <a:r>
              <a:rPr lang="ko-KR" altLang="en-US" dirty="0"/>
              <a:t>변경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2CAF25-5791-43EA-87BB-0F624C42DE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80" t="-39291" r="43474" b="39291"/>
          <a:stretch/>
        </p:blipFill>
        <p:spPr>
          <a:xfrm>
            <a:off x="6743023" y="3105150"/>
            <a:ext cx="5280025" cy="2628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B45B2E-D54F-4860-93CC-DF48B151D582}"/>
              </a:ext>
            </a:extLst>
          </p:cNvPr>
          <p:cNvSpPr txBox="1"/>
          <p:nvPr/>
        </p:nvSpPr>
        <p:spPr>
          <a:xfrm>
            <a:off x="7044267" y="6000446"/>
            <a:ext cx="297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검색영역에 </a:t>
            </a:r>
            <a:r>
              <a:rPr lang="en-US" altLang="ko-KR" dirty="0" err="1"/>
              <a:t>boardType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4254039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8D6207A-5513-4ED3-9025-A899836DF913}"/>
              </a:ext>
            </a:extLst>
          </p:cNvPr>
          <p:cNvSpPr/>
          <p:nvPr/>
        </p:nvSpPr>
        <p:spPr>
          <a:xfrm>
            <a:off x="341459" y="196334"/>
            <a:ext cx="1769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BoardRegist.jsp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E9431-10E1-465E-8ACC-417A90883B61}"/>
              </a:ext>
            </a:extLst>
          </p:cNvPr>
          <p:cNvSpPr txBox="1"/>
          <p:nvPr/>
        </p:nvSpPr>
        <p:spPr>
          <a:xfrm>
            <a:off x="341459" y="23021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타입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8FD987-81AD-461A-8A4E-395B5DC07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999"/>
          <a:stretch/>
        </p:blipFill>
        <p:spPr>
          <a:xfrm>
            <a:off x="6915532" y="684589"/>
            <a:ext cx="4935008" cy="266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3A33D2-5F1A-4E1E-B9BD-FCE33F688525}"/>
              </a:ext>
            </a:extLst>
          </p:cNvPr>
          <p:cNvSpPr txBox="1"/>
          <p:nvPr/>
        </p:nvSpPr>
        <p:spPr>
          <a:xfrm>
            <a:off x="6915532" y="3581400"/>
            <a:ext cx="433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상단 </a:t>
            </a:r>
            <a:r>
              <a:rPr lang="en-US" altLang="ko-KR" dirty="0"/>
              <a:t>param</a:t>
            </a:r>
            <a:r>
              <a:rPr lang="ko-KR" altLang="en-US" dirty="0"/>
              <a:t>변경</a:t>
            </a:r>
            <a:r>
              <a:rPr lang="en-US" altLang="ko-KR" dirty="0"/>
              <a:t>(</a:t>
            </a:r>
            <a:r>
              <a:rPr lang="en-US" altLang="ko-KR" dirty="0" err="1"/>
              <a:t>BoardSelect.jsp</a:t>
            </a:r>
            <a:r>
              <a:rPr lang="ko-KR" altLang="en-US" dirty="0"/>
              <a:t>도 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C2566-9744-4EC8-8AE4-F458E0238E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328"/>
          <a:stretch/>
        </p:blipFill>
        <p:spPr>
          <a:xfrm>
            <a:off x="341459" y="972609"/>
            <a:ext cx="549963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1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E3AED8-141A-4F5D-B614-5101C9D2E612}"/>
              </a:ext>
            </a:extLst>
          </p:cNvPr>
          <p:cNvSpPr/>
          <p:nvPr/>
        </p:nvSpPr>
        <p:spPr>
          <a:xfrm>
            <a:off x="238983" y="233912"/>
            <a:ext cx="204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globals.properties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4BDC83-1C0E-4E71-BD87-0A56E66FDD7C}"/>
              </a:ext>
            </a:extLst>
          </p:cNvPr>
          <p:cNvSpPr/>
          <p:nvPr/>
        </p:nvSpPr>
        <p:spPr>
          <a:xfrm>
            <a:off x="196241" y="999012"/>
            <a:ext cx="11995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file</a:t>
            </a:r>
            <a:r>
              <a:rPr lang="ko-KR" altLang="en-US" dirty="0"/>
              <a:t>경로</a:t>
            </a:r>
            <a:r>
              <a:rPr lang="en-US" altLang="ko-KR" dirty="0"/>
              <a:t>(</a:t>
            </a:r>
            <a:r>
              <a:rPr lang="ko-KR" altLang="en-US" dirty="0"/>
              <a:t>내 워크스페이스 경로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err="1"/>
              <a:t>Globals.File</a:t>
            </a:r>
            <a:r>
              <a:rPr lang="en-US" altLang="ko-KR" dirty="0"/>
              <a:t> = D:/JAVA_PROJECTS/kopo/2023/homepage/workspace/.metadata/.plugins/org.eclipse.wst.server.core/tmp0/wtpwebapps/homepage2023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50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CB779-7041-4485-81F9-F11CCE3E3DFD}"/>
              </a:ext>
            </a:extLst>
          </p:cNvPr>
          <p:cNvSpPr/>
          <p:nvPr/>
        </p:nvSpPr>
        <p:spPr>
          <a:xfrm>
            <a:off x="237715" y="277200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6BCDE-1433-49A2-9DD3-6B1556D24A64}"/>
              </a:ext>
            </a:extLst>
          </p:cNvPr>
          <p:cNvSpPr/>
          <p:nvPr/>
        </p:nvSpPr>
        <p:spPr>
          <a:xfrm>
            <a:off x="237715" y="1379672"/>
            <a:ext cx="10528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&lt;entry key="</a:t>
            </a:r>
            <a:r>
              <a:rPr lang="en-US" altLang="ko-KR" dirty="0" err="1">
                <a:latin typeface="Consolas" panose="020B0609020204030204" pitchFamily="49" charset="0"/>
              </a:rPr>
              <a:t>board.fileStorePath</a:t>
            </a:r>
            <a:r>
              <a:rPr lang="en-US" altLang="ko-KR" dirty="0">
                <a:latin typeface="Consolas" panose="020B0609020204030204" pitchFamily="49" charset="0"/>
              </a:rPr>
              <a:t>" value="${</a:t>
            </a:r>
            <a:r>
              <a:rPr lang="en-US" altLang="ko-KR" dirty="0" err="1">
                <a:latin typeface="Consolas" panose="020B0609020204030204" pitchFamily="49" charset="0"/>
              </a:rPr>
              <a:t>Globals.File</a:t>
            </a:r>
            <a:r>
              <a:rPr lang="en-US" altLang="ko-KR" dirty="0">
                <a:latin typeface="Consolas" panose="020B0609020204030204" pitchFamily="49" charset="0"/>
              </a:rPr>
              <a:t>}/upload/board"/&gt;</a:t>
            </a:r>
          </a:p>
        </p:txBody>
      </p:sp>
    </p:spTree>
    <p:extLst>
      <p:ext uri="{BB962C8B-B14F-4D97-AF65-F5344CB8AC3E}">
        <p14:creationId xmlns:p14="http://schemas.microsoft.com/office/powerpoint/2010/main" val="5503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F5A9D4-B2E1-4CA3-8D3A-A2AD0863BB46}"/>
              </a:ext>
            </a:extLst>
          </p:cNvPr>
          <p:cNvSpPr/>
          <p:nvPr/>
        </p:nvSpPr>
        <p:spPr>
          <a:xfrm>
            <a:off x="298580" y="950464"/>
            <a:ext cx="9825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&lt;input type="hidden" name="</a:t>
            </a:r>
            <a:r>
              <a:rPr lang="en-US" altLang="ko-KR" dirty="0" err="1"/>
              <a:t>returnUrl</a:t>
            </a:r>
            <a:r>
              <a:rPr lang="en-US" altLang="ko-KR" dirty="0"/>
              <a:t>" value="/board/boardRegist.do"/&gt;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B63EC9-D677-400D-B2B7-5A5F9ADF3E14}"/>
              </a:ext>
            </a:extLst>
          </p:cNvPr>
          <p:cNvSpPr/>
          <p:nvPr/>
        </p:nvSpPr>
        <p:spPr>
          <a:xfrm>
            <a:off x="298580" y="249207"/>
            <a:ext cx="142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BoardRegist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67B3EE-2343-499C-A231-99AAD113BA53}"/>
              </a:ext>
            </a:extLst>
          </p:cNvPr>
          <p:cNvSpPr/>
          <p:nvPr/>
        </p:nvSpPr>
        <p:spPr>
          <a:xfrm>
            <a:off x="-2463282" y="1651721"/>
            <a:ext cx="132214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	3. &lt;</a:t>
            </a:r>
            <a:r>
              <a:rPr lang="en-US" altLang="ko-KR" dirty="0" err="1"/>
              <a:t>c:if</a:t>
            </a:r>
            <a:r>
              <a:rPr lang="en-US" altLang="ko-KR" dirty="0"/>
              <a:t> test="${not empty </a:t>
            </a:r>
            <a:r>
              <a:rPr lang="en-US" altLang="ko-KR" dirty="0" err="1"/>
              <a:t>result.atchFileId</a:t>
            </a:r>
            <a:r>
              <a:rPr lang="en-US" altLang="ko-KR" dirty="0"/>
              <a:t>}"&gt;</a:t>
            </a:r>
          </a:p>
          <a:p>
            <a:r>
              <a:rPr lang="en-US" altLang="ko-KR" dirty="0"/>
              <a:t>			            &lt;tr&gt;</a:t>
            </a:r>
          </a:p>
          <a:p>
            <a:r>
              <a:rPr lang="en-US" altLang="ko-KR" dirty="0"/>
              <a:t>			                &lt;</a:t>
            </a:r>
            <a:r>
              <a:rPr lang="en-US" altLang="ko-KR" dirty="0" err="1"/>
              <a:t>th</a:t>
            </a:r>
            <a:r>
              <a:rPr lang="en-US" altLang="ko-KR" dirty="0"/>
              <a:t> scope="row"&gt;</a:t>
            </a:r>
            <a:r>
              <a:rPr lang="ko-KR" altLang="en-US" dirty="0"/>
              <a:t>기존 첨부파일목록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	                &lt;td&gt;</a:t>
            </a:r>
          </a:p>
          <a:p>
            <a:r>
              <a:rPr lang="en-US" altLang="ko-KR" dirty="0"/>
              <a:t>			                	&lt;</a:t>
            </a:r>
            <a:r>
              <a:rPr lang="en-US" altLang="ko-KR" dirty="0" err="1"/>
              <a:t>c:import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="/</a:t>
            </a:r>
            <a:r>
              <a:rPr lang="en-US" altLang="ko-KR" dirty="0" err="1"/>
              <a:t>cmm</a:t>
            </a:r>
            <a:r>
              <a:rPr lang="en-US" altLang="ko-KR" dirty="0"/>
              <a:t>/</a:t>
            </a:r>
            <a:r>
              <a:rPr lang="en-US" altLang="ko-KR" dirty="0" err="1"/>
              <a:t>fms</a:t>
            </a:r>
            <a:r>
              <a:rPr lang="en-US" altLang="ko-KR" dirty="0"/>
              <a:t>/selectFileInfsForUpdate.do" </a:t>
            </a:r>
            <a:r>
              <a:rPr lang="en-US" altLang="ko-KR" dirty="0" err="1"/>
              <a:t>charEncoding</a:t>
            </a:r>
            <a:r>
              <a:rPr lang="en-US" altLang="ko-KR" dirty="0"/>
              <a:t>="utf-8"&gt;</a:t>
            </a:r>
          </a:p>
          <a:p>
            <a:r>
              <a:rPr lang="en-US" altLang="ko-KR" dirty="0"/>
              <a:t>				                    &lt;</a:t>
            </a:r>
            <a:r>
              <a:rPr lang="en-US" altLang="ko-KR" dirty="0" err="1"/>
              <a:t>c:param</a:t>
            </a:r>
            <a:r>
              <a:rPr lang="en-US" altLang="ko-KR" dirty="0"/>
              <a:t> name="</a:t>
            </a:r>
            <a:r>
              <a:rPr lang="en-US" altLang="ko-KR" dirty="0" err="1"/>
              <a:t>param_atchFileId</a:t>
            </a:r>
            <a:r>
              <a:rPr lang="en-US" altLang="ko-KR" dirty="0"/>
              <a:t>" value="${</a:t>
            </a:r>
            <a:r>
              <a:rPr lang="en-US" altLang="ko-KR" dirty="0" err="1"/>
              <a:t>result.atchFileId</a:t>
            </a:r>
            <a:r>
              <a:rPr lang="en-US" altLang="ko-KR" dirty="0"/>
              <a:t>}" /&gt;</a:t>
            </a:r>
          </a:p>
          <a:p>
            <a:r>
              <a:rPr lang="en-US" altLang="ko-KR" dirty="0"/>
              <a:t>				                &lt;/</a:t>
            </a:r>
            <a:r>
              <a:rPr lang="en-US" altLang="ko-KR" dirty="0" err="1"/>
              <a:t>c:import</a:t>
            </a:r>
            <a:r>
              <a:rPr lang="en-US" altLang="ko-KR" dirty="0"/>
              <a:t>&gt;    </a:t>
            </a:r>
          </a:p>
          <a:p>
            <a:r>
              <a:rPr lang="en-US" altLang="ko-KR" dirty="0"/>
              <a:t>			                &lt;/td&gt;</a:t>
            </a:r>
          </a:p>
          <a:p>
            <a:r>
              <a:rPr lang="en-US" altLang="ko-KR" dirty="0"/>
              <a:t>			            &lt;/tr&gt;</a:t>
            </a:r>
          </a:p>
          <a:p>
            <a:r>
              <a:rPr lang="en-US" altLang="ko-KR" dirty="0"/>
              <a:t>		            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        &lt;tr&gt;</a:t>
            </a:r>
          </a:p>
          <a:p>
            <a:r>
              <a:rPr lang="en-US" altLang="ko-KR" dirty="0"/>
              <a:t>		                &lt;</a:t>
            </a:r>
            <a:r>
              <a:rPr lang="en-US" altLang="ko-KR" dirty="0" err="1"/>
              <a:t>th</a:t>
            </a:r>
            <a:r>
              <a:rPr lang="en-US" altLang="ko-KR" dirty="0"/>
              <a:t> scope="row"&gt;</a:t>
            </a:r>
            <a:r>
              <a:rPr lang="ko-KR" altLang="en-US" dirty="0"/>
              <a:t>파일첨부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            &lt;td&gt;</a:t>
            </a:r>
          </a:p>
          <a:p>
            <a:r>
              <a:rPr lang="en-US" altLang="ko-KR" dirty="0"/>
              <a:t>		                    &lt;input type="file" name="file_1"/&gt;&lt;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		                    &lt;input type="file" name="file_2"/&gt;</a:t>
            </a:r>
          </a:p>
          <a:p>
            <a:r>
              <a:rPr lang="en-US" altLang="ko-KR" dirty="0"/>
              <a:t>		                &lt;/td&gt;</a:t>
            </a:r>
          </a:p>
          <a:p>
            <a:r>
              <a:rPr lang="en-US" altLang="ko-KR" dirty="0"/>
              <a:t>		            &lt;/tr&gt;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F3CF44-6D15-4488-BBB2-37F0A4D311F3}"/>
              </a:ext>
            </a:extLst>
          </p:cNvPr>
          <p:cNvSpPr/>
          <p:nvPr/>
        </p:nvSpPr>
        <p:spPr>
          <a:xfrm>
            <a:off x="314132" y="621216"/>
            <a:ext cx="14101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&lt;form action="${</a:t>
            </a:r>
            <a:r>
              <a:rPr lang="en-US" altLang="ko-KR" dirty="0" err="1"/>
              <a:t>actionUrl</a:t>
            </a:r>
            <a:r>
              <a:rPr lang="en-US" altLang="ko-KR" dirty="0"/>
              <a:t>}" </a:t>
            </a:r>
            <a:r>
              <a:rPr lang="en-US" altLang="ko-KR" dirty="0">
                <a:solidFill>
                  <a:srgbClr val="FF0000"/>
                </a:solidFill>
              </a:rPr>
              <a:t>method="post"</a:t>
            </a:r>
            <a:r>
              <a:rPr lang="en-US" altLang="ko-KR" dirty="0"/>
              <a:t> …. </a:t>
            </a:r>
            <a:r>
              <a:rPr lang="en-US" altLang="ko-KR" dirty="0" err="1">
                <a:solidFill>
                  <a:srgbClr val="FF0000"/>
                </a:solidFill>
              </a:rPr>
              <a:t>enctype</a:t>
            </a:r>
            <a:r>
              <a:rPr lang="en-US" altLang="ko-KR" dirty="0">
                <a:solidFill>
                  <a:srgbClr val="FF0000"/>
                </a:solidFill>
              </a:rPr>
              <a:t>="multipart/form-data"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74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6A3E54-CA61-4F80-BACB-E27996444F5B}"/>
              </a:ext>
            </a:extLst>
          </p:cNvPr>
          <p:cNvSpPr/>
          <p:nvPr/>
        </p:nvSpPr>
        <p:spPr>
          <a:xfrm>
            <a:off x="220825" y="5442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1. @Resource(name = "</a:t>
            </a:r>
            <a:r>
              <a:rPr lang="en-US" altLang="ko-KR" dirty="0" err="1"/>
              <a:t>EgovFileMngService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EgovFileMngService</a:t>
            </a:r>
            <a:r>
              <a:rPr lang="en-US" altLang="ko-KR" dirty="0"/>
              <a:t> </a:t>
            </a:r>
            <a:r>
              <a:rPr lang="en-US" altLang="ko-KR" dirty="0" err="1"/>
              <a:t>fileMngService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    @Resource(name = "</a:t>
            </a:r>
            <a:r>
              <a:rPr lang="en-US" altLang="ko-KR" dirty="0" err="1"/>
              <a:t>fileMngUtil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FileMngUtil</a:t>
            </a:r>
            <a:r>
              <a:rPr lang="en-US" altLang="ko-KR" dirty="0"/>
              <a:t> </a:t>
            </a:r>
            <a:r>
              <a:rPr lang="en-US" altLang="ko-KR" dirty="0" err="1"/>
              <a:t>fileUtil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109BCF-AF63-47D8-9EA8-1967F7EF1E2D}"/>
              </a:ext>
            </a:extLst>
          </p:cNvPr>
          <p:cNvSpPr/>
          <p:nvPr/>
        </p:nvSpPr>
        <p:spPr>
          <a:xfrm>
            <a:off x="220825" y="0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9DD6B-A161-42D4-B070-1C20656BEB7C}"/>
              </a:ext>
            </a:extLst>
          </p:cNvPr>
          <p:cNvSpPr/>
          <p:nvPr/>
        </p:nvSpPr>
        <p:spPr>
          <a:xfrm>
            <a:off x="286140" y="3429000"/>
            <a:ext cx="113864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등록 부분</a:t>
            </a:r>
            <a:endParaRPr lang="en-US" altLang="ko-KR" dirty="0"/>
          </a:p>
          <a:p>
            <a:r>
              <a:rPr lang="en-US" altLang="ko-KR" dirty="0"/>
              <a:t>List&lt;</a:t>
            </a:r>
            <a:r>
              <a:rPr lang="en-US" altLang="ko-KR" dirty="0" err="1"/>
              <a:t>FileVO</a:t>
            </a:r>
            <a:r>
              <a:rPr lang="en-US" altLang="ko-KR" dirty="0"/>
              <a:t>&gt; result = null;</a:t>
            </a:r>
          </a:p>
          <a:p>
            <a:r>
              <a:rPr lang="en-US" altLang="ko-KR" dirty="0"/>
              <a:t>    String </a:t>
            </a:r>
            <a:r>
              <a:rPr lang="en-US" altLang="ko-KR" dirty="0" err="1"/>
              <a:t>atchFileId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final Map&lt;String, </a:t>
            </a:r>
            <a:r>
              <a:rPr lang="en-US" altLang="ko-KR" dirty="0" err="1"/>
              <a:t>MultipartFile</a:t>
            </a:r>
            <a:r>
              <a:rPr lang="en-US" altLang="ko-KR" dirty="0"/>
              <a:t>&gt; files = </a:t>
            </a:r>
            <a:r>
              <a:rPr lang="en-US" altLang="ko-KR" dirty="0" err="1"/>
              <a:t>multiRequest.getFileMap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if(!</a:t>
            </a:r>
            <a:r>
              <a:rPr lang="en-US" altLang="ko-KR" dirty="0" err="1"/>
              <a:t>files.isEmpty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0, "",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fileMngService.insertFileInfs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	    }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searchVO.setAtchFileId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1DC8E0-F5F7-4F62-AE81-527A125E8CB8}"/>
              </a:ext>
            </a:extLst>
          </p:cNvPr>
          <p:cNvSpPr/>
          <p:nvPr/>
        </p:nvSpPr>
        <p:spPr>
          <a:xfrm>
            <a:off x="286140" y="2828836"/>
            <a:ext cx="9893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public String insert(</a:t>
            </a:r>
            <a:r>
              <a:rPr lang="en-US" altLang="ko-KR" dirty="0">
                <a:solidFill>
                  <a:srgbClr val="FF0000"/>
                </a:solidFill>
              </a:rPr>
              <a:t>final </a:t>
            </a:r>
            <a:r>
              <a:rPr lang="en-US" altLang="ko-KR" dirty="0" err="1">
                <a:solidFill>
                  <a:srgbClr val="FF0000"/>
                </a:solidFill>
              </a:rPr>
              <a:t>MultipartHttpServletRequest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multiRequest</a:t>
            </a:r>
            <a:r>
              <a:rPr lang="en-US" altLang="ko-KR" dirty="0"/>
              <a:t>,….) throws Exception{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43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07A52B-A8F8-46B2-908D-F0148376AC9D}"/>
              </a:ext>
            </a:extLst>
          </p:cNvPr>
          <p:cNvSpPr/>
          <p:nvPr/>
        </p:nvSpPr>
        <p:spPr>
          <a:xfrm>
            <a:off x="-1278295" y="629474"/>
            <a:ext cx="139772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</a:t>
            </a:r>
            <a:r>
              <a:rPr lang="ko-KR" altLang="en-US" dirty="0"/>
              <a:t>업데이트 부분</a:t>
            </a:r>
            <a:endParaRPr lang="en-US" altLang="ko-KR" dirty="0"/>
          </a:p>
          <a:p>
            <a:r>
              <a:rPr lang="en-US" altLang="ko-KR" dirty="0"/>
              <a:t>		String 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searchVO.getAtchFileId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final Map&lt;String, </a:t>
            </a:r>
            <a:r>
              <a:rPr lang="en-US" altLang="ko-KR" dirty="0" err="1"/>
              <a:t>MultipartFile</a:t>
            </a:r>
            <a:r>
              <a:rPr lang="en-US" altLang="ko-KR" dirty="0"/>
              <a:t>&gt; files = </a:t>
            </a:r>
            <a:r>
              <a:rPr lang="en-US" altLang="ko-KR" dirty="0" err="1"/>
              <a:t>multiRequest.getFileMap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if(!</a:t>
            </a:r>
            <a:r>
              <a:rPr lang="en-US" altLang="ko-KR" dirty="0" err="1"/>
              <a:t>files.isEmpty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if(</a:t>
            </a:r>
            <a:r>
              <a:rPr lang="en-US" altLang="ko-KR" dirty="0" err="1"/>
              <a:t>EgovStringUtil.isEmpty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)) {</a:t>
            </a:r>
          </a:p>
          <a:p>
            <a:r>
              <a:rPr lang="en-US" altLang="ko-KR" dirty="0"/>
              <a:t>			    List&lt;</a:t>
            </a:r>
            <a:r>
              <a:rPr lang="en-US" altLang="ko-KR" dirty="0" err="1"/>
              <a:t>FileVO</a:t>
            </a:r>
            <a:r>
              <a:rPr lang="en-US" altLang="ko-KR" dirty="0"/>
              <a:t>&gt; 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0, "",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fileMngService.insertFileInfs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searchVO.setAtchFileId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}else {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FileVO</a:t>
            </a:r>
            <a:r>
              <a:rPr lang="en-US" altLang="ko-KR" dirty="0"/>
              <a:t> </a:t>
            </a:r>
            <a:r>
              <a:rPr lang="en-US" altLang="ko-KR" dirty="0" err="1"/>
              <a:t>fvo</a:t>
            </a:r>
            <a:r>
              <a:rPr lang="en-US" altLang="ko-KR" dirty="0"/>
              <a:t> = new </a:t>
            </a:r>
            <a:r>
              <a:rPr lang="en-US" altLang="ko-KR" dirty="0" err="1"/>
              <a:t>FileVO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    int </a:t>
            </a:r>
            <a:r>
              <a:rPr lang="en-US" altLang="ko-KR" dirty="0" err="1"/>
              <a:t>cnt</a:t>
            </a:r>
            <a:r>
              <a:rPr lang="en-US" altLang="ko-KR" dirty="0"/>
              <a:t> = </a:t>
            </a:r>
            <a:r>
              <a:rPr lang="en-US" altLang="ko-KR" dirty="0" err="1"/>
              <a:t>fileMngService.getMaxFileSN</a:t>
            </a:r>
            <a:r>
              <a:rPr lang="en-US" altLang="ko-KR" dirty="0"/>
              <a:t>(</a:t>
            </a:r>
            <a:r>
              <a:rPr lang="en-US" altLang="ko-KR" dirty="0" err="1"/>
              <a:t>fvo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    List&lt;</a:t>
            </a:r>
            <a:r>
              <a:rPr lang="en-US" altLang="ko-KR" dirty="0" err="1"/>
              <a:t>FileVO</a:t>
            </a:r>
            <a:r>
              <a:rPr lang="en-US" altLang="ko-KR" dirty="0"/>
              <a:t>&gt; _result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</a:t>
            </a:r>
            <a:r>
              <a:rPr lang="en-US" altLang="ko-KR" dirty="0" err="1"/>
              <a:t>cnt</a:t>
            </a:r>
            <a:r>
              <a:rPr lang="en-US" altLang="ko-KR" dirty="0"/>
              <a:t>, </a:t>
            </a:r>
            <a:r>
              <a:rPr lang="en-US" altLang="ko-KR" dirty="0" err="1"/>
              <a:t>atchFileId</a:t>
            </a:r>
            <a:r>
              <a:rPr lang="en-US" altLang="ko-KR" dirty="0"/>
              <a:t>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fileMngService.updateFileInfs</a:t>
            </a:r>
            <a:r>
              <a:rPr lang="en-US" altLang="ko-KR" dirty="0"/>
              <a:t>(_result);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    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51B91-81E3-4B1A-99C7-9BEB407B8B8F}"/>
              </a:ext>
            </a:extLst>
          </p:cNvPr>
          <p:cNvSpPr/>
          <p:nvPr/>
        </p:nvSpPr>
        <p:spPr>
          <a:xfrm>
            <a:off x="220825" y="0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EgovFileList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90506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내용 전체 수정</a:t>
            </a:r>
          </a:p>
        </p:txBody>
      </p:sp>
    </p:spTree>
    <p:extLst>
      <p:ext uri="{BB962C8B-B14F-4D97-AF65-F5344CB8AC3E}">
        <p14:creationId xmlns:p14="http://schemas.microsoft.com/office/powerpoint/2010/main" val="387487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7A24356-EE05-42FD-A1E5-131CC2815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5" y="836083"/>
            <a:ext cx="1352550" cy="2705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192CBD-DC94-49FF-9921-31BAC82D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804" y="836083"/>
            <a:ext cx="2981325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D12D66-648C-404F-9D61-C1FB9F402163}"/>
              </a:ext>
            </a:extLst>
          </p:cNvPr>
          <p:cNvSpPr txBox="1"/>
          <p:nvPr/>
        </p:nvSpPr>
        <p:spPr>
          <a:xfrm>
            <a:off x="7515931" y="364535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EB76D-7E9A-4CFE-A3E0-608A208F21D3}"/>
              </a:ext>
            </a:extLst>
          </p:cNvPr>
          <p:cNvSpPr txBox="1"/>
          <p:nvPr/>
        </p:nvSpPr>
        <p:spPr>
          <a:xfrm>
            <a:off x="3333397" y="362630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C8B73F-9EBF-4908-9202-B99B1CD497AE}"/>
              </a:ext>
            </a:extLst>
          </p:cNvPr>
          <p:cNvSpPr/>
          <p:nvPr/>
        </p:nvSpPr>
        <p:spPr>
          <a:xfrm>
            <a:off x="1611134" y="4816102"/>
            <a:ext cx="9725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BOARD_TYPE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게시물타입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6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6B27B4-81A6-4A71-A9C2-84101BD8D6F4}"/>
              </a:ext>
            </a:extLst>
          </p:cNvPr>
          <p:cNvSpPr/>
          <p:nvPr/>
        </p:nvSpPr>
        <p:spPr>
          <a:xfrm>
            <a:off x="397933" y="2270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1. </a:t>
            </a:r>
            <a:r>
              <a:rPr lang="ko-KR" altLang="en-US" b="1" dirty="0">
                <a:latin typeface="Consolas" panose="020B0609020204030204" pitchFamily="49" charset="0"/>
              </a:rPr>
              <a:t>기존 게시물 일반게시판 타입으로 업데이트</a:t>
            </a:r>
            <a:endParaRPr lang="en-US" altLang="ko-KR" b="1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BOARD_TYPE =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'NORMAL'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44DAF-E359-40FA-B2C6-BA2F1CA2B18A}"/>
              </a:ext>
            </a:extLst>
          </p:cNvPr>
          <p:cNvSpPr txBox="1"/>
          <p:nvPr/>
        </p:nvSpPr>
        <p:spPr>
          <a:xfrm>
            <a:off x="397933" y="1186778"/>
            <a:ext cx="2807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VO</a:t>
            </a:r>
            <a:r>
              <a:rPr lang="ko-KR" altLang="en-US" dirty="0"/>
              <a:t>에 게시물타입 추가</a:t>
            </a:r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게시물타입</a:t>
            </a:r>
          </a:p>
          <a:p>
            <a:r>
              <a:rPr lang="en-US" altLang="ko-KR" dirty="0"/>
              <a:t>private String </a:t>
            </a:r>
            <a:r>
              <a:rPr lang="en-US" altLang="ko-KR" dirty="0" err="1"/>
              <a:t>boardType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25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941</Words>
  <Application>Microsoft Office PowerPoint</Application>
  <PresentationFormat>와이드스크린</PresentationFormat>
  <Paragraphs>108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52</cp:revision>
  <dcterms:created xsi:type="dcterms:W3CDTF">2021-08-31T12:05:11Z</dcterms:created>
  <dcterms:modified xsi:type="dcterms:W3CDTF">2023-06-06T07:42:14Z</dcterms:modified>
</cp:coreProperties>
</file>