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59" r:id="rId4"/>
    <p:sldId id="265" r:id="rId5"/>
    <p:sldId id="266" r:id="rId6"/>
    <p:sldId id="262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421C94-72C3-4927-96F5-DECFEFE23CBE}"/>
              </a:ext>
            </a:extLst>
          </p:cNvPr>
          <p:cNvSpPr/>
          <p:nvPr/>
        </p:nvSpPr>
        <p:spPr>
          <a:xfrm>
            <a:off x="0" y="58847"/>
            <a:ext cx="12192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테이블 생성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LETTEMP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TEMP_ID             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sv-SE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TEMP_VAL             </a:t>
            </a:r>
            <a:r>
              <a:rPr lang="sv-SE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sv-SE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sv-SE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sv-SE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endParaRPr lang="sv-SE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LETTEMP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(TEMP_ID)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LETTEMP COMMENT 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임시데이터저장소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LETTEMP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TEMP_ID </a:t>
            </a:r>
            <a:r>
              <a:rPr lang="en-US" altLang="ko-K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_ID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임시데이터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LETTEMP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TEMP_VAL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TEMP_VAL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임시데이터값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LETTEMP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TEMP_ID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TEMP_ID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11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AUTO_INCREMENT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임시데이터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6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443B53-8874-49C0-BF3F-22678CEFA0C0}"/>
              </a:ext>
            </a:extLst>
          </p:cNvPr>
          <p:cNvSpPr/>
          <p:nvPr/>
        </p:nvSpPr>
        <p:spPr>
          <a:xfrm>
            <a:off x="276808" y="43232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lettemp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 TEMP_VAL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</a:rPr>
              <a:t>'first'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89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BADB8F-1F83-4F85-BF7C-F4625F7DA53C}"/>
              </a:ext>
            </a:extLst>
          </p:cNvPr>
          <p:cNvSpPr/>
          <p:nvPr/>
        </p:nvSpPr>
        <p:spPr>
          <a:xfrm>
            <a:off x="311691" y="23718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pom.xml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A1B0A1-403B-4463-9622-FBF0C2BF93E5}"/>
              </a:ext>
            </a:extLst>
          </p:cNvPr>
          <p:cNvSpPr/>
          <p:nvPr/>
        </p:nvSpPr>
        <p:spPr>
          <a:xfrm>
            <a:off x="499109" y="736521"/>
            <a:ext cx="9735753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83786E"/>
                </a:solidFill>
                <a:latin typeface="Consolas" panose="020B0609020204030204" pitchFamily="49" charset="0"/>
              </a:rPr>
              <a:t>&lt;!-- Validator --&gt;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&lt;dependency&gt;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	&lt;</a:t>
            </a:r>
            <a:r>
              <a:rPr lang="en-US" altLang="ko-KR" sz="1500" dirty="0" err="1">
                <a:latin typeface="Consolas" panose="020B0609020204030204" pitchFamily="49" charset="0"/>
              </a:rPr>
              <a:t>groupId</a:t>
            </a:r>
            <a:r>
              <a:rPr lang="en-US" altLang="ko-KR" sz="1500" dirty="0">
                <a:latin typeface="Consolas" panose="020B0609020204030204" pitchFamily="49" charset="0"/>
              </a:rPr>
              <a:t>&gt;</a:t>
            </a:r>
            <a:r>
              <a:rPr lang="en-US" altLang="ko-KR" sz="1500" dirty="0" err="1">
                <a:latin typeface="Consolas" panose="020B0609020204030204" pitchFamily="49" charset="0"/>
              </a:rPr>
              <a:t>javax.validation</a:t>
            </a:r>
            <a:r>
              <a:rPr lang="en-US" altLang="ko-KR" sz="1500" dirty="0">
                <a:latin typeface="Consolas" panose="020B0609020204030204" pitchFamily="49" charset="0"/>
              </a:rPr>
              <a:t>&lt;/</a:t>
            </a:r>
            <a:r>
              <a:rPr lang="en-US" altLang="ko-KR" sz="1500" dirty="0" err="1">
                <a:latin typeface="Consolas" panose="020B0609020204030204" pitchFamily="49" charset="0"/>
              </a:rPr>
              <a:t>groupId</a:t>
            </a:r>
            <a:r>
              <a:rPr lang="en-US" altLang="ko-KR" sz="15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	&lt;</a:t>
            </a:r>
            <a:r>
              <a:rPr lang="en-US" altLang="ko-KR" sz="1500" dirty="0" err="1">
                <a:latin typeface="Consolas" panose="020B0609020204030204" pitchFamily="49" charset="0"/>
              </a:rPr>
              <a:t>artifactId</a:t>
            </a:r>
            <a:r>
              <a:rPr lang="en-US" altLang="ko-KR" sz="1500" dirty="0">
                <a:latin typeface="Consolas" panose="020B0609020204030204" pitchFamily="49" charset="0"/>
              </a:rPr>
              <a:t>&gt;validation-</a:t>
            </a:r>
            <a:r>
              <a:rPr lang="en-US" altLang="ko-KR" sz="1500" dirty="0" err="1">
                <a:latin typeface="Consolas" panose="020B0609020204030204" pitchFamily="49" charset="0"/>
              </a:rPr>
              <a:t>api</a:t>
            </a:r>
            <a:r>
              <a:rPr lang="en-US" altLang="ko-KR" sz="1500" dirty="0">
                <a:latin typeface="Consolas" panose="020B0609020204030204" pitchFamily="49" charset="0"/>
              </a:rPr>
              <a:t>&lt;/</a:t>
            </a:r>
            <a:r>
              <a:rPr lang="en-US" altLang="ko-KR" sz="1500" dirty="0" err="1">
                <a:latin typeface="Consolas" panose="020B0609020204030204" pitchFamily="49" charset="0"/>
              </a:rPr>
              <a:t>artifactId</a:t>
            </a:r>
            <a:r>
              <a:rPr lang="en-US" altLang="ko-KR" sz="15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	&lt;version&gt;1.1.0.Final&lt;/version&gt;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&lt;/dependency&gt;</a:t>
            </a:r>
          </a:p>
          <a:p>
            <a:endParaRPr lang="ko-KR" altLang="en-US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&lt;dependency&gt;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	&lt;</a:t>
            </a:r>
            <a:r>
              <a:rPr lang="en-US" altLang="ko-KR" sz="1500" dirty="0" err="1">
                <a:latin typeface="Consolas" panose="020B0609020204030204" pitchFamily="49" charset="0"/>
              </a:rPr>
              <a:t>groupId</a:t>
            </a:r>
            <a:r>
              <a:rPr lang="en-US" altLang="ko-KR" sz="1500" dirty="0">
                <a:latin typeface="Consolas" panose="020B0609020204030204" pitchFamily="49" charset="0"/>
              </a:rPr>
              <a:t>&gt;</a:t>
            </a:r>
            <a:r>
              <a:rPr lang="en-US" altLang="ko-KR" sz="1500" dirty="0" err="1">
                <a:latin typeface="Consolas" panose="020B0609020204030204" pitchFamily="49" charset="0"/>
              </a:rPr>
              <a:t>org.hibernate</a:t>
            </a:r>
            <a:r>
              <a:rPr lang="en-US" altLang="ko-KR" sz="1500" dirty="0">
                <a:latin typeface="Consolas" panose="020B0609020204030204" pitchFamily="49" charset="0"/>
              </a:rPr>
              <a:t>&lt;/</a:t>
            </a:r>
            <a:r>
              <a:rPr lang="en-US" altLang="ko-KR" sz="1500" dirty="0" err="1">
                <a:latin typeface="Consolas" panose="020B0609020204030204" pitchFamily="49" charset="0"/>
              </a:rPr>
              <a:t>groupId</a:t>
            </a:r>
            <a:r>
              <a:rPr lang="en-US" altLang="ko-KR" sz="15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	&lt;</a:t>
            </a:r>
            <a:r>
              <a:rPr lang="en-US" altLang="ko-KR" sz="1500" dirty="0" err="1">
                <a:latin typeface="Consolas" panose="020B0609020204030204" pitchFamily="49" charset="0"/>
              </a:rPr>
              <a:t>artifactId</a:t>
            </a:r>
            <a:r>
              <a:rPr lang="en-US" altLang="ko-KR" sz="1500" dirty="0">
                <a:latin typeface="Consolas" panose="020B0609020204030204" pitchFamily="49" charset="0"/>
              </a:rPr>
              <a:t>&gt;hibernate-validator&lt;/</a:t>
            </a:r>
            <a:r>
              <a:rPr lang="en-US" altLang="ko-KR" sz="1500" dirty="0" err="1">
                <a:latin typeface="Consolas" panose="020B0609020204030204" pitchFamily="49" charset="0"/>
              </a:rPr>
              <a:t>artifactId</a:t>
            </a:r>
            <a:r>
              <a:rPr lang="en-US" altLang="ko-KR" sz="15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 &lt;version&gt;5.2.4.Final&lt;/version&gt;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&lt;/dependency&gt;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/>
              <a:t>&lt;!-- </a:t>
            </a:r>
            <a:r>
              <a:rPr lang="en-US" altLang="ko-KR" sz="1500" dirty="0" err="1"/>
              <a:t>mybatis</a:t>
            </a:r>
            <a:r>
              <a:rPr lang="en-US" altLang="ko-KR" sz="1500" dirty="0"/>
              <a:t> log4jdbc-log4j2 </a:t>
            </a:r>
            <a:r>
              <a:rPr lang="ko-KR" altLang="en-US" sz="1500" dirty="0"/>
              <a:t>라이브러리 </a:t>
            </a:r>
            <a:r>
              <a:rPr lang="en-US" altLang="ko-KR" sz="1500" dirty="0"/>
              <a:t>--&gt;</a:t>
            </a:r>
          </a:p>
          <a:p>
            <a:r>
              <a:rPr lang="en-US" altLang="ko-KR" sz="1500" dirty="0"/>
              <a:t>        &lt;dependency&gt;</a:t>
            </a:r>
          </a:p>
          <a:p>
            <a:r>
              <a:rPr lang="en-US" altLang="ko-KR" sz="1500" dirty="0"/>
              <a:t>            &lt;</a:t>
            </a:r>
            <a:r>
              <a:rPr lang="en-US" altLang="ko-KR" sz="1500" dirty="0" err="1"/>
              <a:t>groupId</a:t>
            </a:r>
            <a:r>
              <a:rPr lang="en-US" altLang="ko-KR" sz="1500" dirty="0"/>
              <a:t>&gt;org.bgee.log4jdbc-log4j2&lt;/</a:t>
            </a:r>
            <a:r>
              <a:rPr lang="en-US" altLang="ko-KR" sz="1500" dirty="0" err="1"/>
              <a:t>groupId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            &lt;</a:t>
            </a:r>
            <a:r>
              <a:rPr lang="en-US" altLang="ko-KR" sz="1500" dirty="0" err="1"/>
              <a:t>artifactId</a:t>
            </a:r>
            <a:r>
              <a:rPr lang="en-US" altLang="ko-KR" sz="1500" dirty="0"/>
              <a:t>&gt;log4jdbc-log4j2-jdbc4.1&lt;/</a:t>
            </a:r>
            <a:r>
              <a:rPr lang="en-US" altLang="ko-KR" sz="1500" dirty="0" err="1"/>
              <a:t>artifactId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            &lt;version&gt;1.16&lt;/version&gt;</a:t>
            </a:r>
          </a:p>
          <a:p>
            <a:r>
              <a:rPr lang="en-US" altLang="ko-KR" sz="1500" dirty="0"/>
              <a:t>        &lt;/dependency&gt;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    &lt;dependency&gt;</a:t>
            </a:r>
          </a:p>
          <a:p>
            <a:r>
              <a:rPr lang="en-US" altLang="ko-KR" sz="1500" dirty="0"/>
              <a:t>            &lt;</a:t>
            </a:r>
            <a:r>
              <a:rPr lang="en-US" altLang="ko-KR" sz="1500" dirty="0" err="1"/>
              <a:t>groupId</a:t>
            </a:r>
            <a:r>
              <a:rPr lang="en-US" altLang="ko-KR" sz="1500" dirty="0"/>
              <a:t>&gt;</a:t>
            </a:r>
            <a:r>
              <a:rPr lang="en-US" altLang="ko-KR" sz="1500" dirty="0" err="1"/>
              <a:t>net.sf</a:t>
            </a:r>
            <a:r>
              <a:rPr lang="en-US" altLang="ko-KR" sz="1500" dirty="0"/>
              <a:t>&lt;/</a:t>
            </a:r>
            <a:r>
              <a:rPr lang="en-US" altLang="ko-KR" sz="1500" dirty="0" err="1"/>
              <a:t>groupId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            &lt;</a:t>
            </a:r>
            <a:r>
              <a:rPr lang="en-US" altLang="ko-KR" sz="1500" dirty="0" err="1"/>
              <a:t>artifactId</a:t>
            </a:r>
            <a:r>
              <a:rPr lang="en-US" altLang="ko-KR" sz="1500" dirty="0"/>
              <a:t>&gt;log4jdbc3&lt;/</a:t>
            </a:r>
            <a:r>
              <a:rPr lang="en-US" altLang="ko-KR" sz="1500" dirty="0" err="1"/>
              <a:t>artifactId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            &lt;version&gt;1.1&lt;/version&gt;</a:t>
            </a:r>
          </a:p>
          <a:p>
            <a:r>
              <a:rPr lang="en-US" altLang="ko-KR" sz="1500" dirty="0"/>
              <a:t>        &lt;/dependency&gt;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59178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8627771-591A-9DB8-F0B0-1A7CF93F9103}"/>
              </a:ext>
            </a:extLst>
          </p:cNvPr>
          <p:cNvSpPr/>
          <p:nvPr/>
        </p:nvSpPr>
        <p:spPr>
          <a:xfrm>
            <a:off x="311691" y="237184"/>
            <a:ext cx="838428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context-datasource.xml</a:t>
            </a:r>
          </a:p>
          <a:p>
            <a:r>
              <a:rPr lang="en-US" altLang="ko-KR" dirty="0"/>
              <a:t>  - JNDI </a:t>
            </a:r>
            <a:r>
              <a:rPr lang="ko-KR" altLang="en-US" dirty="0"/>
              <a:t>부분 </a:t>
            </a:r>
            <a:r>
              <a:rPr lang="ko-KR" altLang="en-US" dirty="0" err="1"/>
              <a:t>주석처리하고</a:t>
            </a:r>
            <a:r>
              <a:rPr lang="ko-KR" altLang="en-US" dirty="0"/>
              <a:t> 소스로 변경하기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* </a:t>
            </a:r>
            <a:r>
              <a:rPr lang="en-US" altLang="ko-KR" dirty="0" err="1"/>
              <a:t>globals.properties</a:t>
            </a:r>
            <a:endParaRPr lang="en-US" altLang="ko-KR" dirty="0"/>
          </a:p>
          <a:p>
            <a:r>
              <a:rPr lang="en-US" altLang="ko-KR" dirty="0" err="1"/>
              <a:t>Globals.DriverClassName</a:t>
            </a:r>
            <a:r>
              <a:rPr lang="en-US" altLang="ko-KR" dirty="0"/>
              <a:t>=net.sf.log4jdbc.sql.jdbcapi.DriverSpy</a:t>
            </a:r>
          </a:p>
          <a:p>
            <a:r>
              <a:rPr lang="en-US" altLang="ko-KR" dirty="0" err="1"/>
              <a:t>Globals.Url</a:t>
            </a:r>
            <a:r>
              <a:rPr lang="en-US" altLang="ko-KR" dirty="0"/>
              <a:t>=jdbc:log4jdbc:mariadb://dev2.dataeum.kr:3316/homepage2023_db</a:t>
            </a:r>
          </a:p>
          <a:p>
            <a:r>
              <a:rPr lang="ko-KR" altLang="en-US" dirty="0"/>
              <a:t>해당 부분 수정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0118BB-F6DD-5600-381D-359EECAB3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1" y="2876550"/>
            <a:ext cx="51720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3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A7E70D-5A0F-682F-B324-7EC70E06EF5D}"/>
              </a:ext>
            </a:extLst>
          </p:cNvPr>
          <p:cNvSpPr txBox="1"/>
          <p:nvPr/>
        </p:nvSpPr>
        <p:spPr>
          <a:xfrm>
            <a:off x="625641" y="702438"/>
            <a:ext cx="1020277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&lt;Loggers&gt;</a:t>
            </a:r>
          </a:p>
          <a:p>
            <a:r>
              <a:rPr lang="en-US" altLang="ko-KR" dirty="0"/>
              <a:t>        &lt;Logger name="</a:t>
            </a:r>
            <a:r>
              <a:rPr lang="en-US" altLang="ko-KR" dirty="0" err="1"/>
              <a:t>java.sql</a:t>
            </a:r>
            <a:r>
              <a:rPr lang="en-US" altLang="ko-KR" dirty="0"/>
              <a:t>" level="</a:t>
            </a:r>
            <a:r>
              <a:rPr lang="en-US" altLang="ko-KR" dirty="0">
                <a:solidFill>
                  <a:srgbClr val="FF0000"/>
                </a:solidFill>
              </a:rPr>
              <a:t>DEBUG</a:t>
            </a:r>
            <a:r>
              <a:rPr lang="en-US" altLang="ko-KR" dirty="0"/>
              <a:t>" additivity="false"&gt;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AppenderRef</a:t>
            </a:r>
            <a:r>
              <a:rPr lang="en-US" altLang="ko-KR" dirty="0"/>
              <a:t> ref="console" /&gt;</a:t>
            </a:r>
          </a:p>
          <a:p>
            <a:r>
              <a:rPr lang="en-US" altLang="ko-KR" dirty="0"/>
              <a:t>        &lt;/Logger&gt;</a:t>
            </a:r>
          </a:p>
          <a:p>
            <a:r>
              <a:rPr lang="en-US" altLang="ko-KR" dirty="0"/>
              <a:t>        &lt;Logger name="</a:t>
            </a:r>
            <a:r>
              <a:rPr lang="en-US" altLang="ko-KR" dirty="0" err="1"/>
              <a:t>egovframework</a:t>
            </a:r>
            <a:r>
              <a:rPr lang="en-US" altLang="ko-KR" dirty="0"/>
              <a:t>" level="</a:t>
            </a:r>
            <a:r>
              <a:rPr lang="en-US" altLang="ko-KR" dirty="0">
                <a:solidFill>
                  <a:srgbClr val="FF0000"/>
                </a:solidFill>
              </a:rPr>
              <a:t>DEBUG</a:t>
            </a:r>
            <a:r>
              <a:rPr lang="en-US" altLang="ko-KR" dirty="0"/>
              <a:t>" additivity="false"&gt;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AppenderRef</a:t>
            </a:r>
            <a:r>
              <a:rPr lang="en-US" altLang="ko-KR" dirty="0"/>
              <a:t> ref="console" /&gt;</a:t>
            </a:r>
          </a:p>
          <a:p>
            <a:r>
              <a:rPr lang="en-US" altLang="ko-KR" dirty="0"/>
              <a:t>        &lt;/Logger&gt;</a:t>
            </a:r>
          </a:p>
          <a:p>
            <a:r>
              <a:rPr lang="en-US" altLang="ko-KR" dirty="0"/>
              <a:t>		  &lt;!-- log SQL with timing information, post execution --&gt;</a:t>
            </a:r>
          </a:p>
          <a:p>
            <a:r>
              <a:rPr lang="en-US" altLang="ko-KR" dirty="0"/>
              <a:t>	    &lt;Logger name="</a:t>
            </a:r>
            <a:r>
              <a:rPr lang="en-US" altLang="ko-KR" dirty="0" err="1"/>
              <a:t>jdbc.sqltiming</a:t>
            </a:r>
            <a:r>
              <a:rPr lang="en-US" altLang="ko-KR" dirty="0"/>
              <a:t>" level="</a:t>
            </a:r>
            <a:r>
              <a:rPr lang="en-US" altLang="ko-KR" dirty="0">
                <a:solidFill>
                  <a:srgbClr val="FF0000"/>
                </a:solidFill>
              </a:rPr>
              <a:t>DEBUG</a:t>
            </a:r>
            <a:r>
              <a:rPr lang="en-US" altLang="ko-KR" dirty="0"/>
              <a:t>" additivity="false"&gt;</a:t>
            </a:r>
          </a:p>
          <a:p>
            <a:r>
              <a:rPr lang="en-US" altLang="ko-KR" dirty="0"/>
              <a:t>	        &lt;</a:t>
            </a:r>
            <a:r>
              <a:rPr lang="en-US" altLang="ko-KR" dirty="0" err="1"/>
              <a:t>AppenderRef</a:t>
            </a:r>
            <a:r>
              <a:rPr lang="en-US" altLang="ko-KR" dirty="0"/>
              <a:t> ref="console" /&gt;</a:t>
            </a:r>
          </a:p>
          <a:p>
            <a:r>
              <a:rPr lang="en-US" altLang="ko-KR" dirty="0"/>
              <a:t>	    &lt;/Logger&gt;</a:t>
            </a:r>
          </a:p>
          <a:p>
            <a:r>
              <a:rPr lang="en-US" altLang="ko-KR" dirty="0"/>
              <a:t>	    &lt;Logger name="</a:t>
            </a:r>
            <a:r>
              <a:rPr lang="en-US" altLang="ko-KR" dirty="0" err="1"/>
              <a:t>org.springframework</a:t>
            </a:r>
            <a:r>
              <a:rPr lang="en-US" altLang="ko-KR" dirty="0"/>
              <a:t>" level="</a:t>
            </a:r>
            <a:r>
              <a:rPr lang="en-US" altLang="ko-KR" dirty="0">
                <a:solidFill>
                  <a:srgbClr val="FF0000"/>
                </a:solidFill>
              </a:rPr>
              <a:t>DEBUG</a:t>
            </a:r>
            <a:r>
              <a:rPr lang="en-US" altLang="ko-KR" dirty="0"/>
              <a:t>" additivity="false"&gt;</a:t>
            </a:r>
          </a:p>
          <a:p>
            <a:r>
              <a:rPr lang="en-US" altLang="ko-KR" dirty="0"/>
              <a:t>	        &lt;</a:t>
            </a:r>
            <a:r>
              <a:rPr lang="en-US" altLang="ko-KR" dirty="0" err="1"/>
              <a:t>AppenderRef</a:t>
            </a:r>
            <a:r>
              <a:rPr lang="en-US" altLang="ko-KR" dirty="0"/>
              <a:t> ref="console" /&gt;</a:t>
            </a:r>
          </a:p>
          <a:p>
            <a:r>
              <a:rPr lang="en-US" altLang="ko-KR" dirty="0"/>
              <a:t>	    &lt;/Logger&gt;</a:t>
            </a:r>
          </a:p>
          <a:p>
            <a:r>
              <a:rPr lang="en-US" altLang="ko-KR" dirty="0"/>
              <a:t>        &lt;Root level="</a:t>
            </a:r>
            <a:r>
              <a:rPr lang="en-US" altLang="ko-KR" dirty="0">
                <a:solidFill>
                  <a:srgbClr val="FF0000"/>
                </a:solidFill>
              </a:rPr>
              <a:t>DEBUG</a:t>
            </a:r>
            <a:r>
              <a:rPr lang="en-US" altLang="ko-KR" dirty="0"/>
              <a:t>"&gt;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AppenderRef</a:t>
            </a:r>
            <a:r>
              <a:rPr lang="en-US" altLang="ko-KR" dirty="0"/>
              <a:t> ref="console" /&gt;</a:t>
            </a:r>
          </a:p>
          <a:p>
            <a:r>
              <a:rPr lang="en-US" altLang="ko-KR" dirty="0"/>
              <a:t>        &lt;/Root&gt;</a:t>
            </a:r>
          </a:p>
          <a:p>
            <a:r>
              <a:rPr lang="en-US" altLang="ko-KR" dirty="0"/>
              <a:t>    &lt;/Loggers&gt;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627771-591A-9DB8-F0B0-1A7CF93F9103}"/>
              </a:ext>
            </a:extLst>
          </p:cNvPr>
          <p:cNvSpPr/>
          <p:nvPr/>
        </p:nvSpPr>
        <p:spPr>
          <a:xfrm>
            <a:off x="311691" y="237184"/>
            <a:ext cx="3485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log4j2.xml DEBUG</a:t>
            </a:r>
            <a:r>
              <a:rPr lang="ko-KR" altLang="en-US" dirty="0"/>
              <a:t>모드로 변경</a:t>
            </a:r>
          </a:p>
        </p:txBody>
      </p:sp>
    </p:spTree>
    <p:extLst>
      <p:ext uri="{BB962C8B-B14F-4D97-AF65-F5344CB8AC3E}">
        <p14:creationId xmlns:p14="http://schemas.microsoft.com/office/powerpoint/2010/main" val="159425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CB9F8F-FF26-4DA6-92D9-3638516E8C22}"/>
              </a:ext>
            </a:extLst>
          </p:cNvPr>
          <p:cNvSpPr/>
          <p:nvPr/>
        </p:nvSpPr>
        <p:spPr>
          <a:xfrm>
            <a:off x="289932" y="2538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39ECA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39ECA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E9E9E"/>
                </a:solidFill>
                <a:latin typeface="Consolas" panose="020B0609020204030204" pitchFamily="49" charset="0"/>
              </a:rPr>
              <a:t>ids</a:t>
            </a:r>
          </a:p>
          <a:p>
            <a:r>
              <a:rPr lang="en-US" altLang="ko-KR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E9E9E"/>
                </a:solidFill>
                <a:latin typeface="Consolas" panose="020B0609020204030204" pitchFamily="49" charset="0"/>
              </a:rPr>
              <a:t>TABLE_NAME</a:t>
            </a:r>
            <a:r>
              <a:rPr lang="en-US" altLang="ko-KR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E9E9E"/>
                </a:solidFill>
                <a:latin typeface="Consolas" panose="020B0609020204030204" pitchFamily="49" charset="0"/>
              </a:rPr>
              <a:t>NEXT_ID</a:t>
            </a:r>
            <a:r>
              <a:rPr lang="en-US" altLang="ko-KR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1" dirty="0">
                <a:solidFill>
                  <a:srgbClr val="739ECA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AC580"/>
                </a:solidFill>
                <a:latin typeface="Consolas" panose="020B0609020204030204" pitchFamily="49" charset="0"/>
              </a:rPr>
              <a:t>'TEMP_ID'</a:t>
            </a:r>
            <a:r>
              <a:rPr lang="en-US" altLang="ko-KR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0C0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EECC64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0853BA-1E52-4F5E-AB38-3B374C06B1D3}"/>
              </a:ext>
            </a:extLst>
          </p:cNvPr>
          <p:cNvSpPr/>
          <p:nvPr/>
        </p:nvSpPr>
        <p:spPr>
          <a:xfrm>
            <a:off x="230458" y="1248816"/>
            <a:ext cx="837084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&lt;!-- TEMP START--&gt;          </a:t>
            </a:r>
          </a:p>
          <a:p>
            <a:r>
              <a:rPr lang="en-US" altLang="ko-KR" dirty="0"/>
              <a:t>    &lt;bean name="</a:t>
            </a:r>
            <a:r>
              <a:rPr lang="en-US" altLang="ko-KR" dirty="0" err="1"/>
              <a:t>egovTempIdGnrService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class="</a:t>
            </a:r>
            <a:r>
              <a:rPr lang="en-US" altLang="ko-KR" dirty="0" err="1"/>
              <a:t>egovframework.rte.fdl.idgnr.impl.EgovTableIdGnrServiceImpl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destroy-method="destroy"&gt;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dataSource</a:t>
            </a:r>
            <a:r>
              <a:rPr lang="en-US" altLang="ko-KR" dirty="0"/>
              <a:t>" ref="</a:t>
            </a:r>
            <a:r>
              <a:rPr lang="en-US" altLang="ko-KR" dirty="0" err="1"/>
              <a:t>egov.dataSource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    &lt;property name="strategy"   ref="</a:t>
            </a:r>
            <a:r>
              <a:rPr lang="en-US" altLang="ko-KR" dirty="0" err="1"/>
              <a:t>tempStrategy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blockSize</a:t>
            </a:r>
            <a:r>
              <a:rPr lang="en-US" altLang="ko-KR" dirty="0"/>
              <a:t>"  value="10"/&gt;</a:t>
            </a:r>
          </a:p>
          <a:p>
            <a:r>
              <a:rPr lang="en-US" altLang="ko-KR" dirty="0"/>
              <a:t>        &lt;property name="table"      value="IDS"/&gt;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tableName</a:t>
            </a:r>
            <a:r>
              <a:rPr lang="en-US" altLang="ko-KR" dirty="0"/>
              <a:t>"  value="TEMP_ID"/&gt;</a:t>
            </a:r>
          </a:p>
          <a:p>
            <a:r>
              <a:rPr lang="en-US" altLang="ko-KR" dirty="0"/>
              <a:t>    &lt;/bean&gt;</a:t>
            </a:r>
          </a:p>
          <a:p>
            <a:endParaRPr lang="en-US" altLang="ko-KR" dirty="0"/>
          </a:p>
          <a:p>
            <a:r>
              <a:rPr lang="en-US" altLang="ko-KR" dirty="0"/>
              <a:t>    &lt;bean name="</a:t>
            </a:r>
            <a:r>
              <a:rPr lang="en-US" altLang="ko-KR" dirty="0" err="1"/>
              <a:t>tempStrategy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class="egovframework.rte.fdl.idgnr.impl.strategy.EgovIdGnrStrategyImpl"&gt;</a:t>
            </a:r>
          </a:p>
          <a:p>
            <a:r>
              <a:rPr lang="en-US" altLang="ko-KR" dirty="0"/>
              <a:t>        &lt;property name="prefix" value="TEMP_"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cipers</a:t>
            </a:r>
            <a:r>
              <a:rPr lang="en-US" altLang="ko-KR" dirty="0"/>
              <a:t>" value="15"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fillChar</a:t>
            </a:r>
            <a:r>
              <a:rPr lang="en-US" altLang="ko-KR" dirty="0"/>
              <a:t>" value="0" /&gt;</a:t>
            </a:r>
          </a:p>
          <a:p>
            <a:r>
              <a:rPr lang="en-US" altLang="ko-KR" dirty="0"/>
              <a:t>    &lt;/bean&gt;   </a:t>
            </a:r>
          </a:p>
          <a:p>
            <a:r>
              <a:rPr lang="en-US" altLang="ko-KR" dirty="0"/>
              <a:t>    &lt;!-- TEMP END--&gt;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2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AACE49-F5F0-49BC-9DC5-36C30B07DB46}"/>
              </a:ext>
            </a:extLst>
          </p:cNvPr>
          <p:cNvSpPr txBox="1"/>
          <p:nvPr/>
        </p:nvSpPr>
        <p:spPr>
          <a:xfrm>
            <a:off x="491066" y="338667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int</a:t>
            </a:r>
            <a:r>
              <a:rPr lang="ko-KR" altLang="en-US" dirty="0"/>
              <a:t>         </a:t>
            </a:r>
            <a:r>
              <a:rPr lang="en-US" altLang="ko-KR" dirty="0">
                <a:solidFill>
                  <a:schemeClr val="accent1"/>
                </a:solidFill>
              </a:rPr>
              <a:t>a</a:t>
            </a:r>
            <a:r>
              <a:rPr lang="en-US" altLang="ko-KR" dirty="0"/>
              <a:t>     = </a:t>
            </a:r>
            <a:r>
              <a:rPr lang="en-US" altLang="ko-KR" dirty="0">
                <a:solidFill>
                  <a:schemeClr val="accent6"/>
                </a:solidFill>
              </a:rPr>
              <a:t>1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F0A67-010B-4C9F-9FE5-6BD85D413268}"/>
              </a:ext>
            </a:extLst>
          </p:cNvPr>
          <p:cNvSpPr txBox="1"/>
          <p:nvPr/>
        </p:nvSpPr>
        <p:spPr>
          <a:xfrm>
            <a:off x="262466" y="7079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자료형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BC47B-1FF8-4563-86AC-D99CC6633DD1}"/>
              </a:ext>
            </a:extLst>
          </p:cNvPr>
          <p:cNvSpPr txBox="1"/>
          <p:nvPr/>
        </p:nvSpPr>
        <p:spPr>
          <a:xfrm>
            <a:off x="1160480" y="7079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70C0"/>
                </a:solidFill>
              </a:rPr>
              <a:t>변수명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CFA06-2F81-4949-80D4-F0909F52D3A7}"/>
              </a:ext>
            </a:extLst>
          </p:cNvPr>
          <p:cNvSpPr txBox="1"/>
          <p:nvPr/>
        </p:nvSpPr>
        <p:spPr>
          <a:xfrm>
            <a:off x="2193414" y="7079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</a:rPr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106187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687</Words>
  <Application>Microsoft Office PowerPoint</Application>
  <PresentationFormat>와이드스크린</PresentationFormat>
  <Paragraphs>101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Consolas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유 채린</cp:lastModifiedBy>
  <cp:revision>23</cp:revision>
  <dcterms:created xsi:type="dcterms:W3CDTF">2021-08-31T12:05:11Z</dcterms:created>
  <dcterms:modified xsi:type="dcterms:W3CDTF">2023-03-28T13:45:02Z</dcterms:modified>
</cp:coreProperties>
</file>