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68" r:id="rId3"/>
    <p:sldId id="270" r:id="rId4"/>
    <p:sldId id="266" r:id="rId5"/>
    <p:sldId id="267" r:id="rId6"/>
    <p:sldId id="271" r:id="rId7"/>
    <p:sldId id="269" r:id="rId8"/>
    <p:sldId id="273" r:id="rId9"/>
    <p:sldId id="274" r:id="rId10"/>
    <p:sldId id="278" r:id="rId11"/>
    <p:sldId id="275" r:id="rId12"/>
    <p:sldId id="276" r:id="rId13"/>
    <p:sldId id="27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에디터" id="{1D0B3E3C-92B8-4025-9457-A4D7252D11F3}">
          <p14:sldIdLst>
            <p14:sldId id="272"/>
            <p14:sldId id="268"/>
          </p14:sldIdLst>
        </p14:section>
        <p14:section name="첨부파일" id="{1DFEAC77-68B7-4481-A4AE-AB3613C1C2E9}">
          <p14:sldIdLst>
            <p14:sldId id="270"/>
            <p14:sldId id="266"/>
            <p14:sldId id="267"/>
            <p14:sldId id="271"/>
            <p14:sldId id="269"/>
            <p14:sldId id="273"/>
            <p14:sldId id="274"/>
          </p14:sldIdLst>
        </p14:section>
        <p14:section name="썸네일작업" id="{94CD10E8-5022-43C5-A62E-7771D9EAB6B5}">
          <p14:sldIdLst>
            <p14:sldId id="278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827A3-46B8-4B39-BA91-DB0A61F39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01E4CC-D042-4C74-B54E-F83EB477A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1B216-D194-44A2-B0D7-6CA0DDA01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A88FC0-CE33-42BA-917E-604ADB64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B751A-1F40-4EA5-A202-D5C9F517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0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0FEF7-7572-4A57-9549-48EEBD23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165AA1-7191-42FB-AB0C-22E6105C6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50619-4396-483B-A213-1ED17E8B3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8CFFF4-0A26-4FC2-BD2F-5DFC5DBB6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0BFD6D-9BC7-4B62-BF98-32F9958B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20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01CDCA-6367-41B0-8741-2ED8499166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99DC18-D558-4341-9E0C-BA303F2BC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CA2E15-C907-4FCB-A9EC-DE366058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492E68-A28B-434E-96D7-DE024916A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8B6D29-849E-4192-A3B7-2D99E679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8DF99-1F06-4E22-9A5F-B1714467D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D3305D-C2C6-40C6-BFAE-B9E582852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71C3BB-62D6-4996-9AC9-D189BA61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B75F2-DABE-4CCD-A5AD-46162FAD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CCF931-01B5-4A2C-8B09-5CF2E8C1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72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A9426-65A2-4900-8990-E97634B12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C2BE9D-6028-41A2-AF02-F973A5EB9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FF85CC-78DA-436E-9922-FE080ADA2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0F6C4-6712-4517-ADCA-D1872AEF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2A118-48EF-4AAE-89D3-300AF33C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47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08B45-E47B-4FA8-8DCD-C88D1A40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CFD435-2456-425B-9C80-C852C88F0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6F69E7-215C-41ED-AA7D-D7479F6DE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838010-E7A1-48A3-B63D-D9C9E252C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2BAAAC-5678-4C64-82A9-E4E4996D9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3D76DC-C04D-4EA4-8AF4-C4183C5A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98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B1966-134E-4F56-A3F1-5ABC56276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83B9F7-7971-42C7-AE7D-BE6073FE6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9848D5-2B6F-4EF5-BC66-F8795CE1D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E0536E-51A8-4F13-9439-88494FB78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7C80D3-735A-456E-B4E7-840C90DD4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46BB32-90FA-4329-944D-AC4E3C4EB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BAA552-620D-4703-BE4C-931025586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146F76-4068-4E54-B7EC-A6457512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13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878C5-B0B8-406B-84FF-91919C1E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6B6181-4370-4457-979E-FA9FBC66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DEB2AC-8C2D-49D2-A8A2-063078F2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EEDC0D-D5D8-410A-B44E-CE89C9D0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05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1E76A5-B244-4D0B-9D93-42271AAB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73A6E3-40DB-422E-B234-188FB5B0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5E9C80-56E9-41F6-B805-3D07E5E4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63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91874-8CFF-484D-89D8-F96BF5F33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D275F-93FC-4953-97C2-3425132F5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D0687E-9FCA-447C-8F60-2C7449E7E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737EEF-E97C-4A2F-B39F-D178C8EAC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96D2D-E3F9-4F7F-9980-902F7E98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9FC6F9-45F2-45C9-ABAA-84231DB5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26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295EF-F612-4021-AC9A-B492CFC3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5DE248-AC64-4650-97D1-800C459E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31CD01-F10B-4D6C-97F3-0A3694EF5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ABD51D-4497-4A89-80EC-9FE8D4FC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DFC22A-DADC-48B3-8A30-DE2E9B6BE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E80F3F-A7CA-49F5-84E2-9348BEEA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63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6DFD78-0084-4CE6-8E15-BB197366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707C84-37D3-4FEC-B1F3-860E83182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272FB5-8C95-4443-A169-36E74C542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B44BF-B9BC-47EE-A280-23436178F2B8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A2DFB5-EA44-4D9B-A815-5B4987955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E1CFAF-C47C-4F71-90CA-F51287A9C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62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ny.cloud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04873EA-82C5-448C-9B44-D1C4DE920BBF}"/>
              </a:ext>
            </a:extLst>
          </p:cNvPr>
          <p:cNvSpPr/>
          <p:nvPr/>
        </p:nvSpPr>
        <p:spPr>
          <a:xfrm>
            <a:off x="240243" y="4470601"/>
            <a:ext cx="79030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function </a:t>
            </a:r>
            <a:r>
              <a:rPr lang="en-US" altLang="ko-KR" b="1" dirty="0" err="1"/>
              <a:t>regist</a:t>
            </a:r>
            <a:r>
              <a:rPr lang="en-US" altLang="ko-KR" b="1" dirty="0"/>
              <a:t>()</a:t>
            </a:r>
            <a:r>
              <a:rPr lang="ko-KR" altLang="en-US" b="1" dirty="0"/>
              <a:t>에 추가 </a:t>
            </a:r>
            <a:r>
              <a:rPr lang="en-US" altLang="ko-KR" b="1" dirty="0">
                <a:sym typeface="Wingdings" panose="05000000000000000000" pitchFamily="2" charset="2"/>
              </a:rPr>
              <a:t> </a:t>
            </a:r>
            <a:r>
              <a:rPr lang="ko-KR" altLang="en-US" b="1" dirty="0">
                <a:sym typeface="Wingdings" panose="05000000000000000000" pitchFamily="2" charset="2"/>
              </a:rPr>
              <a:t>안 해도 무관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//</a:t>
            </a:r>
            <a:r>
              <a:rPr lang="ko-KR" altLang="en-US" dirty="0"/>
              <a:t>에디터 내용 저장</a:t>
            </a:r>
          </a:p>
          <a:p>
            <a:r>
              <a:rPr lang="en-US" altLang="ko-KR" dirty="0"/>
              <a:t>$("#</a:t>
            </a:r>
            <a:r>
              <a:rPr lang="en-US" altLang="ko-KR" dirty="0" err="1"/>
              <a:t>boardCn</a:t>
            </a:r>
            <a:r>
              <a:rPr lang="en-US" altLang="ko-KR" dirty="0"/>
              <a:t>").</a:t>
            </a:r>
            <a:r>
              <a:rPr lang="en-US" altLang="ko-KR" dirty="0" err="1"/>
              <a:t>val</a:t>
            </a:r>
            <a:r>
              <a:rPr lang="en-US" altLang="ko-KR" dirty="0"/>
              <a:t>(</a:t>
            </a:r>
            <a:r>
              <a:rPr lang="en-US" altLang="ko-KR" dirty="0" err="1"/>
              <a:t>tinymce.activeEditor.getContent</a:t>
            </a:r>
            <a:r>
              <a:rPr lang="en-US" altLang="ko-KR" dirty="0"/>
              <a:t>());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700BFF0-F45F-47CE-ABD2-89C5728E8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43" y="905404"/>
            <a:ext cx="10458450" cy="282892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314DFE0-5DCB-41CA-B2AE-59C65B653585}"/>
              </a:ext>
            </a:extLst>
          </p:cNvPr>
          <p:cNvSpPr/>
          <p:nvPr/>
        </p:nvSpPr>
        <p:spPr>
          <a:xfrm>
            <a:off x="164043" y="434636"/>
            <a:ext cx="2583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https://www.tiny.cloud/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0164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75CB779-7041-4485-81F9-F11CCE3E3DFD}"/>
              </a:ext>
            </a:extLst>
          </p:cNvPr>
          <p:cNvSpPr/>
          <p:nvPr/>
        </p:nvSpPr>
        <p:spPr>
          <a:xfrm>
            <a:off x="237715" y="277200"/>
            <a:ext cx="25165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context-properties.xml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C6BCDE-1433-49A2-9DD3-6B1556D24A64}"/>
              </a:ext>
            </a:extLst>
          </p:cNvPr>
          <p:cNvSpPr/>
          <p:nvPr/>
        </p:nvSpPr>
        <p:spPr>
          <a:xfrm>
            <a:off x="237715" y="1379672"/>
            <a:ext cx="10528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&lt;entry key="</a:t>
            </a:r>
            <a:r>
              <a:rPr lang="en-US" altLang="ko-KR" dirty="0" err="1"/>
              <a:t>photoThumbWidth</a:t>
            </a:r>
            <a:r>
              <a:rPr lang="en-US" altLang="ko-KR" dirty="0"/>
              <a:t>" value="200"/&gt;</a:t>
            </a:r>
          </a:p>
          <a:p>
            <a:r>
              <a:rPr lang="en-US" altLang="ko-KR" dirty="0"/>
              <a:t>&lt;entry key="</a:t>
            </a:r>
            <a:r>
              <a:rPr lang="en-US" altLang="ko-KR" dirty="0" err="1"/>
              <a:t>photoThumbHeight</a:t>
            </a:r>
            <a:r>
              <a:rPr lang="en-US" altLang="ko-KR" dirty="0"/>
              <a:t>" value="140"/&gt;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3666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76EDF1F-CFE8-4431-A8E5-382894D91AFB}"/>
              </a:ext>
            </a:extLst>
          </p:cNvPr>
          <p:cNvSpPr/>
          <p:nvPr/>
        </p:nvSpPr>
        <p:spPr>
          <a:xfrm>
            <a:off x="361594" y="361175"/>
            <a:ext cx="663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pom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53C9D19-9F8A-427F-8E76-86DCB6B42691}"/>
              </a:ext>
            </a:extLst>
          </p:cNvPr>
          <p:cNvSpPr/>
          <p:nvPr/>
        </p:nvSpPr>
        <p:spPr>
          <a:xfrm>
            <a:off x="-1569843" y="1013747"/>
            <a:ext cx="96314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		&lt;!-- </a:t>
            </a:r>
            <a:r>
              <a:rPr lang="ko-KR" altLang="en-US" dirty="0"/>
              <a:t>썸네일 </a:t>
            </a:r>
            <a:r>
              <a:rPr lang="en-US" altLang="ko-KR" dirty="0"/>
              <a:t>--&gt;</a:t>
            </a:r>
          </a:p>
          <a:p>
            <a:r>
              <a:rPr lang="en-US" altLang="ko-KR" dirty="0"/>
              <a:t>		&lt;dependency&gt;</a:t>
            </a:r>
          </a:p>
          <a:p>
            <a:r>
              <a:rPr lang="en-US" altLang="ko-KR" dirty="0"/>
              <a:t>		    &lt;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  <a:r>
              <a:rPr lang="en-US" altLang="ko-KR" dirty="0" err="1"/>
              <a:t>net.coobird</a:t>
            </a:r>
            <a:r>
              <a:rPr lang="en-US" altLang="ko-KR" dirty="0"/>
              <a:t>&lt;/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	    &lt;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  <a:r>
              <a:rPr lang="en-US" altLang="ko-KR" dirty="0" err="1"/>
              <a:t>thumbnailator</a:t>
            </a:r>
            <a:r>
              <a:rPr lang="en-US" altLang="ko-KR" dirty="0"/>
              <a:t>&lt;/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	    &lt;version&gt;0.4.2&lt;/version&gt;</a:t>
            </a:r>
          </a:p>
          <a:p>
            <a:r>
              <a:rPr lang="en-US" altLang="ko-KR" dirty="0"/>
              <a:t>		&lt;/dependency&gt;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2899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59710D9-C8F2-467B-8D0B-2C8DCFFA2976}"/>
              </a:ext>
            </a:extLst>
          </p:cNvPr>
          <p:cNvSpPr/>
          <p:nvPr/>
        </p:nvSpPr>
        <p:spPr>
          <a:xfrm>
            <a:off x="241109" y="239877"/>
            <a:ext cx="3151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EgovImageProcessController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4934C8-8276-4C8D-AC50-CB4366AAF542}"/>
              </a:ext>
            </a:extLst>
          </p:cNvPr>
          <p:cNvSpPr txBox="1"/>
          <p:nvPr/>
        </p:nvSpPr>
        <p:spPr>
          <a:xfrm>
            <a:off x="241109" y="905069"/>
            <a:ext cx="5726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/cmm/fms/getThumbImage.do </a:t>
            </a:r>
            <a:r>
              <a:rPr lang="ko-KR" altLang="en-US" dirty="0" err="1"/>
              <a:t>어노테이션</a:t>
            </a:r>
            <a:r>
              <a:rPr lang="ko-KR" altLang="en-US" dirty="0"/>
              <a:t> 관련 추가</a:t>
            </a:r>
          </a:p>
        </p:txBody>
      </p:sp>
    </p:spTree>
    <p:extLst>
      <p:ext uri="{BB962C8B-B14F-4D97-AF65-F5344CB8AC3E}">
        <p14:creationId xmlns:p14="http://schemas.microsoft.com/office/powerpoint/2010/main" val="2528791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26EDCA4-F65B-4D96-A339-7DF8FC6A14DB}"/>
              </a:ext>
            </a:extLst>
          </p:cNvPr>
          <p:cNvSpPr/>
          <p:nvPr/>
        </p:nvSpPr>
        <p:spPr>
          <a:xfrm>
            <a:off x="223935" y="1720840"/>
            <a:ext cx="1136468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, (SELECT </a:t>
            </a:r>
          </a:p>
          <a:p>
            <a:r>
              <a:rPr lang="en-US" altLang="ko-KR" dirty="0"/>
              <a:t>					CONCAT(X.STRE_FILE_NM, '.', X.FILE_EXTSN) </a:t>
            </a:r>
          </a:p>
          <a:p>
            <a:r>
              <a:rPr lang="en-US" altLang="ko-KR" dirty="0"/>
              <a:t>				FROM LETTNFILEDETAIL X </a:t>
            </a:r>
          </a:p>
          <a:p>
            <a:r>
              <a:rPr lang="en-US" altLang="ko-KR" dirty="0"/>
              <a:t>				WHERE X.ATCH_FILE_ID = A.ATCH_FILE_ID </a:t>
            </a:r>
          </a:p>
          <a:p>
            <a:r>
              <a:rPr lang="en-US" altLang="ko-KR" dirty="0"/>
              <a:t>					AND UPPER(FILE_EXTSN) IN ('GIF','JPG','JPEG','BMP','PNG')</a:t>
            </a:r>
          </a:p>
          <a:p>
            <a:r>
              <a:rPr lang="en-US" altLang="ko-KR" dirty="0"/>
              <a:t>				ORDER BY FILE_SN</a:t>
            </a:r>
          </a:p>
          <a:p>
            <a:r>
              <a:rPr lang="en-US" altLang="ko-KR" dirty="0"/>
              <a:t>				LIMIT 1</a:t>
            </a:r>
          </a:p>
          <a:p>
            <a:r>
              <a:rPr lang="en-US" altLang="ko-KR" dirty="0"/>
              <a:t>			) AS ATCH_FILE_NM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A05834-F4C5-479F-AA54-C77381E9AD13}"/>
              </a:ext>
            </a:extLst>
          </p:cNvPr>
          <p:cNvSpPr/>
          <p:nvPr/>
        </p:nvSpPr>
        <p:spPr>
          <a:xfrm>
            <a:off x="223935" y="305192"/>
            <a:ext cx="1303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Board_SQL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293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6F5313B-1C0A-47F4-A4E7-97442384DAA6}"/>
              </a:ext>
            </a:extLst>
          </p:cNvPr>
          <p:cNvSpPr/>
          <p:nvPr/>
        </p:nvSpPr>
        <p:spPr>
          <a:xfrm>
            <a:off x="139958" y="0"/>
            <a:ext cx="12192000" cy="11787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Consolas" panose="020B0609020204030204" pitchFamily="49" charset="0"/>
              </a:rPr>
              <a:t>&lt;script </a:t>
            </a:r>
            <a:r>
              <a:rPr lang="en-US" altLang="ko-KR" sz="1000" dirty="0" err="1">
                <a:latin typeface="Consolas" panose="020B0609020204030204" pitchFamily="49" charset="0"/>
              </a:rPr>
              <a:t>src</a:t>
            </a:r>
            <a:r>
              <a:rPr lang="en-US" altLang="ko-KR" sz="1000" dirty="0">
                <a:latin typeface="Consolas" panose="020B0609020204030204" pitchFamily="49" charset="0"/>
              </a:rPr>
              <a:t>="https://cdn.tiny.cloud/1/2xpj4d22abg4qy6hhumahoojfub87knrquwrq4mbmjj9saoo/tinymce/6/tinymce.min.js" </a:t>
            </a:r>
            <a:r>
              <a:rPr lang="en-US" altLang="ko-KR" sz="1000" dirty="0" err="1">
                <a:latin typeface="Consolas" panose="020B0609020204030204" pitchFamily="49" charset="0"/>
              </a:rPr>
              <a:t>referrerpolicy</a:t>
            </a:r>
            <a:r>
              <a:rPr lang="en-US" altLang="ko-KR" sz="1000" dirty="0">
                <a:latin typeface="Consolas" panose="020B0609020204030204" pitchFamily="49" charset="0"/>
              </a:rPr>
              <a:t>="origin"&gt;&lt;/script&gt;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&lt;script&gt;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$(</a:t>
            </a:r>
            <a:r>
              <a:rPr lang="en-US" altLang="ko-KR" sz="1000" b="1" dirty="0">
                <a:latin typeface="Consolas" panose="020B0609020204030204" pitchFamily="49" charset="0"/>
              </a:rPr>
              <a:t>function(){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latin typeface="Consolas" panose="020B0609020204030204" pitchFamily="49" charset="0"/>
              </a:rPr>
              <a:t>var plugins = [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"</a:t>
            </a:r>
            <a:r>
              <a:rPr lang="en-US" altLang="ko-KR" sz="1000" dirty="0" err="1">
                <a:latin typeface="Consolas" panose="020B0609020204030204" pitchFamily="49" charset="0"/>
              </a:rPr>
              <a:t>advlist</a:t>
            </a:r>
            <a:r>
              <a:rPr lang="en-US" altLang="ko-KR" sz="1000" dirty="0">
                <a:latin typeface="Consolas" panose="020B0609020204030204" pitchFamily="49" charset="0"/>
              </a:rPr>
              <a:t>", "</a:t>
            </a:r>
            <a:r>
              <a:rPr lang="en-US" altLang="ko-KR" sz="1000" dirty="0" err="1">
                <a:latin typeface="Consolas" panose="020B0609020204030204" pitchFamily="49" charset="0"/>
              </a:rPr>
              <a:t>autolink</a:t>
            </a:r>
            <a:r>
              <a:rPr lang="en-US" altLang="ko-KR" sz="1000" dirty="0">
                <a:latin typeface="Consolas" panose="020B0609020204030204" pitchFamily="49" charset="0"/>
              </a:rPr>
              <a:t>", "lists", "link", "image", "</a:t>
            </a:r>
            <a:r>
              <a:rPr lang="en-US" altLang="ko-KR" sz="1000" dirty="0" err="1">
                <a:latin typeface="Consolas" panose="020B0609020204030204" pitchFamily="49" charset="0"/>
              </a:rPr>
              <a:t>charmap</a:t>
            </a:r>
            <a:r>
              <a:rPr lang="en-US" altLang="ko-KR" sz="1000" dirty="0">
                <a:latin typeface="Consolas" panose="020B0609020204030204" pitchFamily="49" charset="0"/>
              </a:rPr>
              <a:t>", "print", "preview", "anchor",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"</a:t>
            </a:r>
            <a:r>
              <a:rPr lang="en-US" altLang="ko-KR" sz="1000" dirty="0" err="1">
                <a:latin typeface="Consolas" panose="020B0609020204030204" pitchFamily="49" charset="0"/>
              </a:rPr>
              <a:t>searchreplace</a:t>
            </a:r>
            <a:r>
              <a:rPr lang="en-US" altLang="ko-KR" sz="1000" dirty="0">
                <a:latin typeface="Consolas" panose="020B0609020204030204" pitchFamily="49" charset="0"/>
              </a:rPr>
              <a:t>", "</a:t>
            </a:r>
            <a:r>
              <a:rPr lang="en-US" altLang="ko-KR" sz="1000" dirty="0" err="1">
                <a:latin typeface="Consolas" panose="020B0609020204030204" pitchFamily="49" charset="0"/>
              </a:rPr>
              <a:t>visualblocks</a:t>
            </a:r>
            <a:r>
              <a:rPr lang="en-US" altLang="ko-KR" sz="1000" dirty="0">
                <a:latin typeface="Consolas" panose="020B0609020204030204" pitchFamily="49" charset="0"/>
              </a:rPr>
              <a:t>", "code", "</a:t>
            </a:r>
            <a:r>
              <a:rPr lang="en-US" altLang="ko-KR" sz="1000" dirty="0" err="1">
                <a:latin typeface="Consolas" panose="020B0609020204030204" pitchFamily="49" charset="0"/>
              </a:rPr>
              <a:t>fullscreen</a:t>
            </a:r>
            <a:r>
              <a:rPr lang="en-US" altLang="ko-KR" sz="1000" dirty="0">
                <a:latin typeface="Consolas" panose="020B0609020204030204" pitchFamily="49" charset="0"/>
              </a:rPr>
              <a:t>", "</a:t>
            </a:r>
            <a:r>
              <a:rPr lang="en-US" altLang="ko-KR" sz="1000" dirty="0" err="1">
                <a:latin typeface="Consolas" panose="020B0609020204030204" pitchFamily="49" charset="0"/>
              </a:rPr>
              <a:t>insertdatetime</a:t>
            </a:r>
            <a:r>
              <a:rPr lang="en-US" altLang="ko-KR" sz="1000" dirty="0">
                <a:latin typeface="Consolas" panose="020B0609020204030204" pitchFamily="49" charset="0"/>
              </a:rPr>
              <a:t>", "media", "table",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"paste", "code", "help", "wordcount", "save"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</a:t>
            </a:r>
            <a:r>
              <a:rPr lang="en-US" altLang="ko-KR" sz="1000" dirty="0"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latin typeface="Consolas" panose="020B0609020204030204" pitchFamily="49" charset="0"/>
              </a:rPr>
              <a:t>var </a:t>
            </a:r>
            <a:r>
              <a:rPr lang="en-US" altLang="ko-KR" sz="1000" b="1" dirty="0" err="1">
                <a:latin typeface="Consolas" panose="020B0609020204030204" pitchFamily="49" charset="0"/>
              </a:rPr>
              <a:t>edit_toolbar</a:t>
            </a:r>
            <a:r>
              <a:rPr lang="en-US" altLang="ko-KR" sz="1000" b="1" dirty="0">
                <a:latin typeface="Consolas" panose="020B0609020204030204" pitchFamily="49" charset="0"/>
              </a:rPr>
              <a:t> = '</a:t>
            </a:r>
            <a:r>
              <a:rPr lang="en-US" altLang="ko-KR" sz="1000" b="1" dirty="0" err="1">
                <a:latin typeface="Consolas" panose="020B0609020204030204" pitchFamily="49" charset="0"/>
              </a:rPr>
              <a:t>formatselect</a:t>
            </a:r>
            <a:r>
              <a:rPr lang="en-US" altLang="ko-KR" sz="1000" b="1" dirty="0"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latin typeface="Consolas" panose="020B0609020204030204" pitchFamily="49" charset="0"/>
              </a:rPr>
              <a:t>fontselect</a:t>
            </a:r>
            <a:r>
              <a:rPr lang="en-US" altLang="ko-KR" sz="1000" b="1" dirty="0"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latin typeface="Consolas" panose="020B0609020204030204" pitchFamily="49" charset="0"/>
              </a:rPr>
              <a:t>fontsizeselect</a:t>
            </a:r>
            <a:r>
              <a:rPr lang="en-US" altLang="ko-KR" sz="1000" b="1" dirty="0">
                <a:latin typeface="Consolas" panose="020B0609020204030204" pitchFamily="49" charset="0"/>
              </a:rPr>
              <a:t> |'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+ ' forecolor </a:t>
            </a:r>
            <a:r>
              <a:rPr lang="en-US" altLang="ko-KR" sz="1000" dirty="0" err="1">
                <a:latin typeface="Consolas" panose="020B0609020204030204" pitchFamily="49" charset="0"/>
              </a:rPr>
              <a:t>backcolor</a:t>
            </a:r>
            <a:r>
              <a:rPr lang="en-US" altLang="ko-KR" sz="1000" dirty="0">
                <a:latin typeface="Consolas" panose="020B0609020204030204" pitchFamily="49" charset="0"/>
              </a:rPr>
              <a:t> |'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+ ' bold italic underline strikethrough |'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+ ' </a:t>
            </a:r>
            <a:r>
              <a:rPr lang="en-US" altLang="ko-KR" sz="1000" dirty="0" err="1">
                <a:latin typeface="Consolas" panose="020B0609020204030204" pitchFamily="49" charset="0"/>
              </a:rPr>
              <a:t>alignjustify</a:t>
            </a:r>
            <a:r>
              <a:rPr lang="en-US" altLang="ko-KR" sz="1000" dirty="0"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latin typeface="Consolas" panose="020B0609020204030204" pitchFamily="49" charset="0"/>
              </a:rPr>
              <a:t>alignleft</a:t>
            </a:r>
            <a:r>
              <a:rPr lang="en-US" altLang="ko-KR" sz="1000" dirty="0"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latin typeface="Consolas" panose="020B0609020204030204" pitchFamily="49" charset="0"/>
              </a:rPr>
              <a:t>aligncenter</a:t>
            </a:r>
            <a:r>
              <a:rPr lang="en-US" altLang="ko-KR" sz="1000" dirty="0"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latin typeface="Consolas" panose="020B0609020204030204" pitchFamily="49" charset="0"/>
              </a:rPr>
              <a:t>alignright</a:t>
            </a:r>
            <a:r>
              <a:rPr lang="en-US" altLang="ko-KR" sz="1000" dirty="0">
                <a:latin typeface="Consolas" panose="020B0609020204030204" pitchFamily="49" charset="0"/>
              </a:rPr>
              <a:t> |'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+ ' </a:t>
            </a:r>
            <a:r>
              <a:rPr lang="en-US" altLang="ko-KR" sz="1000" dirty="0" err="1">
                <a:latin typeface="Consolas" panose="020B0609020204030204" pitchFamily="49" charset="0"/>
              </a:rPr>
              <a:t>bullist</a:t>
            </a:r>
            <a:r>
              <a:rPr lang="en-US" altLang="ko-KR" sz="1000" dirty="0"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latin typeface="Consolas" panose="020B0609020204030204" pitchFamily="49" charset="0"/>
              </a:rPr>
              <a:t>numlist</a:t>
            </a:r>
            <a:r>
              <a:rPr lang="en-US" altLang="ko-KR" sz="1000" dirty="0">
                <a:latin typeface="Consolas" panose="020B0609020204030204" pitchFamily="49" charset="0"/>
              </a:rPr>
              <a:t> |'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+ ' table </a:t>
            </a:r>
            <a:r>
              <a:rPr lang="en-US" altLang="ko-KR" sz="1000" dirty="0" err="1">
                <a:latin typeface="Consolas" panose="020B0609020204030204" pitchFamily="49" charset="0"/>
              </a:rPr>
              <a:t>tabledelete</a:t>
            </a:r>
            <a:r>
              <a:rPr lang="en-US" altLang="ko-KR" sz="1000" dirty="0">
                <a:latin typeface="Consolas" panose="020B0609020204030204" pitchFamily="49" charset="0"/>
              </a:rPr>
              <a:t> |'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+ ' link image';</a:t>
            </a:r>
          </a:p>
          <a:p>
            <a:endParaRPr lang="ko-KR" altLang="en-US" sz="1000" dirty="0">
              <a:latin typeface="Consolas" panose="020B0609020204030204" pitchFamily="49" charset="0"/>
            </a:endParaRPr>
          </a:p>
          <a:p>
            <a:r>
              <a:rPr lang="en-US" altLang="ko-KR" sz="1000" dirty="0">
                <a:latin typeface="Consolas" panose="020B0609020204030204" pitchFamily="49" charset="0"/>
              </a:rPr>
              <a:t>    </a:t>
            </a:r>
            <a:r>
              <a:rPr lang="en-US" altLang="ko-KR" sz="1000" dirty="0" err="1">
                <a:latin typeface="Consolas" panose="020B0609020204030204" pitchFamily="49" charset="0"/>
              </a:rPr>
              <a:t>tinymce.init</a:t>
            </a:r>
            <a:r>
              <a:rPr lang="en-US" altLang="ko-KR" sz="1000" dirty="0">
                <a:latin typeface="Consolas" panose="020B0609020204030204" pitchFamily="49" charset="0"/>
              </a:rPr>
              <a:t>({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language: "</a:t>
            </a:r>
            <a:r>
              <a:rPr lang="en-US" altLang="ko-KR" sz="1000" dirty="0" err="1">
                <a:latin typeface="Consolas" panose="020B0609020204030204" pitchFamily="49" charset="0"/>
              </a:rPr>
              <a:t>ko_KR</a:t>
            </a:r>
            <a:r>
              <a:rPr lang="en-US" altLang="ko-KR" sz="1000" dirty="0">
                <a:latin typeface="Consolas" panose="020B0609020204030204" pitchFamily="49" charset="0"/>
              </a:rPr>
              <a:t>", //</a:t>
            </a:r>
            <a:r>
              <a:rPr lang="ko-KR" altLang="en-US" sz="1000" dirty="0">
                <a:latin typeface="Consolas" panose="020B0609020204030204" pitchFamily="49" charset="0"/>
              </a:rPr>
              <a:t>한글판으로 변경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selector: '#</a:t>
            </a:r>
            <a:r>
              <a:rPr lang="en-US" altLang="ko-KR" sz="1000" dirty="0" err="1">
                <a:latin typeface="Consolas" panose="020B0609020204030204" pitchFamily="49" charset="0"/>
              </a:rPr>
              <a:t>boardCn</a:t>
            </a:r>
            <a:r>
              <a:rPr lang="en-US" altLang="ko-KR" sz="1000" dirty="0">
                <a:latin typeface="Consolas" panose="020B0609020204030204" pitchFamily="49" charset="0"/>
              </a:rPr>
              <a:t>',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height: 500,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</a:t>
            </a:r>
            <a:r>
              <a:rPr lang="en-US" altLang="ko-KR" sz="1000" dirty="0" err="1">
                <a:latin typeface="Consolas" panose="020B0609020204030204" pitchFamily="49" charset="0"/>
              </a:rPr>
              <a:t>menubar</a:t>
            </a:r>
            <a:r>
              <a:rPr lang="en-US" altLang="ko-KR" sz="1000" dirty="0">
                <a:latin typeface="Consolas" panose="020B0609020204030204" pitchFamily="49" charset="0"/>
              </a:rPr>
              <a:t>: </a:t>
            </a:r>
            <a:r>
              <a:rPr lang="en-US" altLang="ko-KR" sz="1000" b="1" dirty="0">
                <a:latin typeface="Consolas" panose="020B0609020204030204" pitchFamily="49" charset="0"/>
              </a:rPr>
              <a:t>false,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plugins: plugins,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toolbar: </a:t>
            </a:r>
            <a:r>
              <a:rPr lang="en-US" altLang="ko-KR" sz="1000" dirty="0" err="1">
                <a:latin typeface="Consolas" panose="020B0609020204030204" pitchFamily="49" charset="0"/>
              </a:rPr>
              <a:t>edit_toolbar</a:t>
            </a:r>
            <a:r>
              <a:rPr lang="en-US" altLang="ko-KR" sz="1000" dirty="0">
                <a:latin typeface="Consolas" panose="020B0609020204030204" pitchFamily="49" charset="0"/>
              </a:rPr>
              <a:t>,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/*** image upload ***/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</a:t>
            </a:r>
            <a:r>
              <a:rPr lang="en-US" altLang="ko-KR" sz="1000" dirty="0" err="1">
                <a:latin typeface="Consolas" panose="020B0609020204030204" pitchFamily="49" charset="0"/>
              </a:rPr>
              <a:t>image_title</a:t>
            </a:r>
            <a:r>
              <a:rPr lang="en-US" altLang="ko-KR" sz="1000" dirty="0">
                <a:latin typeface="Consolas" panose="020B0609020204030204" pitchFamily="49" charset="0"/>
              </a:rPr>
              <a:t>: </a:t>
            </a:r>
            <a:r>
              <a:rPr lang="en-US" altLang="ko-KR" sz="1000" b="1" dirty="0">
                <a:latin typeface="Consolas" panose="020B0609020204030204" pitchFamily="49" charset="0"/>
              </a:rPr>
              <a:t>true,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/* enable automatic uploads of images represented by blob or data URIs*/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</a:t>
            </a:r>
            <a:r>
              <a:rPr lang="en-US" altLang="ko-KR" sz="1000" dirty="0" err="1">
                <a:latin typeface="Consolas" panose="020B0609020204030204" pitchFamily="49" charset="0"/>
              </a:rPr>
              <a:t>automatic_uploads</a:t>
            </a:r>
            <a:r>
              <a:rPr lang="en-US" altLang="ko-KR" sz="1000" dirty="0">
                <a:latin typeface="Consolas" panose="020B0609020204030204" pitchFamily="49" charset="0"/>
              </a:rPr>
              <a:t>: </a:t>
            </a:r>
            <a:r>
              <a:rPr lang="en-US" altLang="ko-KR" sz="1000" b="1" dirty="0">
                <a:latin typeface="Consolas" panose="020B0609020204030204" pitchFamily="49" charset="0"/>
              </a:rPr>
              <a:t>true,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    </a:t>
            </a:r>
            <a:r>
              <a:rPr lang="en-US" altLang="ko-KR" sz="1000" dirty="0">
                <a:latin typeface="Consolas" panose="020B0609020204030204" pitchFamily="49" charset="0"/>
              </a:rPr>
              <a:t>/*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URL of our upload handler (for more details check: https://www.tiny.cloud/docs/configure/file-image-upload/#images_upload_url)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</a:t>
            </a:r>
            <a:r>
              <a:rPr lang="en-US" altLang="ko-KR" sz="1000" dirty="0" err="1">
                <a:latin typeface="Consolas" panose="020B0609020204030204" pitchFamily="49" charset="0"/>
              </a:rPr>
              <a:t>images_upload_url</a:t>
            </a:r>
            <a:r>
              <a:rPr lang="en-US" altLang="ko-KR" sz="1000" dirty="0">
                <a:latin typeface="Consolas" panose="020B0609020204030204" pitchFamily="49" charset="0"/>
              </a:rPr>
              <a:t>: '</a:t>
            </a:r>
            <a:r>
              <a:rPr lang="en-US" altLang="ko-KR" sz="1000" dirty="0" err="1">
                <a:latin typeface="Consolas" panose="020B0609020204030204" pitchFamily="49" charset="0"/>
              </a:rPr>
              <a:t>postAcceptor.php</a:t>
            </a:r>
            <a:r>
              <a:rPr lang="en-US" altLang="ko-KR" sz="1000" dirty="0">
                <a:latin typeface="Consolas" panose="020B0609020204030204" pitchFamily="49" charset="0"/>
              </a:rPr>
              <a:t>',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here we add custom </a:t>
            </a:r>
            <a:r>
              <a:rPr lang="en-US" altLang="ko-KR" sz="1000" dirty="0" err="1">
                <a:latin typeface="Consolas" panose="020B0609020204030204" pitchFamily="49" charset="0"/>
              </a:rPr>
              <a:t>filepicker</a:t>
            </a:r>
            <a:r>
              <a:rPr lang="en-US" altLang="ko-KR" sz="1000" dirty="0">
                <a:latin typeface="Consolas" panose="020B0609020204030204" pitchFamily="49" charset="0"/>
              </a:rPr>
              <a:t> only to Image dialog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    *</a:t>
            </a:r>
            <a:r>
              <a:rPr lang="en-US" altLang="ko-KR" sz="1000" dirty="0">
                <a:latin typeface="Consolas" panose="020B0609020204030204" pitchFamily="49" charset="0"/>
              </a:rPr>
              <a:t>/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</a:t>
            </a:r>
            <a:r>
              <a:rPr lang="en-US" altLang="ko-KR" sz="1000" dirty="0" err="1">
                <a:latin typeface="Consolas" panose="020B0609020204030204" pitchFamily="49" charset="0"/>
              </a:rPr>
              <a:t>file_picker_types</a:t>
            </a:r>
            <a:r>
              <a:rPr lang="en-US" altLang="ko-KR" sz="1000" dirty="0">
                <a:latin typeface="Consolas" panose="020B0609020204030204" pitchFamily="49" charset="0"/>
              </a:rPr>
              <a:t>: 'image',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/* and here's our custom image picker*/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</a:t>
            </a:r>
            <a:r>
              <a:rPr lang="en-US" altLang="ko-KR" sz="1000" dirty="0" err="1">
                <a:latin typeface="Consolas" panose="020B0609020204030204" pitchFamily="49" charset="0"/>
              </a:rPr>
              <a:t>file_picker_callback</a:t>
            </a:r>
            <a:r>
              <a:rPr lang="en-US" altLang="ko-KR" sz="1000" dirty="0">
                <a:latin typeface="Consolas" panose="020B0609020204030204" pitchFamily="49" charset="0"/>
              </a:rPr>
              <a:t>: </a:t>
            </a:r>
            <a:r>
              <a:rPr lang="en-US" altLang="ko-KR" sz="1000" b="1" dirty="0">
                <a:latin typeface="Consolas" panose="020B0609020204030204" pitchFamily="49" charset="0"/>
              </a:rPr>
              <a:t>function (</a:t>
            </a:r>
            <a:r>
              <a:rPr lang="en-US" altLang="ko-KR" sz="1000" b="1" dirty="0" err="1">
                <a:latin typeface="Consolas" panose="020B0609020204030204" pitchFamily="49" charset="0"/>
              </a:rPr>
              <a:t>cb</a:t>
            </a:r>
            <a:r>
              <a:rPr lang="en-US" altLang="ko-KR" sz="1000" b="1" dirty="0">
                <a:latin typeface="Consolas" panose="020B0609020204030204" pitchFamily="49" charset="0"/>
              </a:rPr>
              <a:t>, value, meta) {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</a:t>
            </a:r>
            <a:r>
              <a:rPr lang="en-US" altLang="ko-KR" sz="1000" b="1" dirty="0">
                <a:latin typeface="Consolas" panose="020B0609020204030204" pitchFamily="49" charset="0"/>
              </a:rPr>
              <a:t>var input = </a:t>
            </a:r>
            <a:r>
              <a:rPr lang="en-US" altLang="ko-KR" sz="1000" b="1" dirty="0" err="1">
                <a:latin typeface="Consolas" panose="020B0609020204030204" pitchFamily="49" charset="0"/>
              </a:rPr>
              <a:t>document.createElement</a:t>
            </a:r>
            <a:r>
              <a:rPr lang="en-US" altLang="ko-KR" sz="1000" b="1" dirty="0">
                <a:latin typeface="Consolas" panose="020B0609020204030204" pitchFamily="49" charset="0"/>
              </a:rPr>
              <a:t>('input');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</a:t>
            </a:r>
            <a:r>
              <a:rPr lang="en-US" altLang="ko-KR" sz="1000" dirty="0" err="1">
                <a:latin typeface="Consolas" panose="020B0609020204030204" pitchFamily="49" charset="0"/>
              </a:rPr>
              <a:t>input.setAttribute</a:t>
            </a:r>
            <a:r>
              <a:rPr lang="en-US" altLang="ko-KR" sz="1000" dirty="0">
                <a:latin typeface="Consolas" panose="020B0609020204030204" pitchFamily="49" charset="0"/>
              </a:rPr>
              <a:t>('type', 'file');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</a:t>
            </a:r>
            <a:r>
              <a:rPr lang="en-US" altLang="ko-KR" sz="1000" dirty="0" err="1">
                <a:latin typeface="Consolas" panose="020B0609020204030204" pitchFamily="49" charset="0"/>
              </a:rPr>
              <a:t>input.setAttribute</a:t>
            </a:r>
            <a:r>
              <a:rPr lang="en-US" altLang="ko-KR" sz="1000" dirty="0">
                <a:latin typeface="Consolas" panose="020B0609020204030204" pitchFamily="49" charset="0"/>
              </a:rPr>
              <a:t>('accept', 'image/*');</a:t>
            </a:r>
          </a:p>
          <a:p>
            <a:endParaRPr lang="ko-KR" altLang="en-US" sz="1000" dirty="0">
              <a:latin typeface="Consolas" panose="020B0609020204030204" pitchFamily="49" charset="0"/>
            </a:endParaRPr>
          </a:p>
          <a:p>
            <a:r>
              <a:rPr lang="ko-KR" altLang="en-US" sz="1000" dirty="0">
                <a:latin typeface="Consolas" panose="020B0609020204030204" pitchFamily="49" charset="0"/>
              </a:rPr>
              <a:t>            </a:t>
            </a:r>
            <a:r>
              <a:rPr lang="en-US" altLang="ko-KR" sz="1000" dirty="0">
                <a:latin typeface="Consolas" panose="020B0609020204030204" pitchFamily="49" charset="0"/>
              </a:rPr>
              <a:t>/*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Note: In modern browsers input[type="file"] is functional without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even adding it to the DOM, but that might not be the case in some older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or quirky browsers like IE, so you might want to add it to the DOM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just in case, and visually hide it. And do not forget do remove it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once you do not need it anymore.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        *</a:t>
            </a:r>
            <a:r>
              <a:rPr lang="en-US" altLang="ko-KR" sz="1000" dirty="0">
                <a:latin typeface="Consolas" panose="020B0609020204030204" pitchFamily="49" charset="0"/>
              </a:rPr>
              <a:t>/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</a:t>
            </a:r>
            <a:r>
              <a:rPr lang="en-US" altLang="ko-KR" sz="1000" dirty="0" err="1">
                <a:latin typeface="Consolas" panose="020B0609020204030204" pitchFamily="49" charset="0"/>
              </a:rPr>
              <a:t>input.onchange</a:t>
            </a:r>
            <a:r>
              <a:rPr lang="en-US" altLang="ko-KR" sz="1000" dirty="0">
                <a:latin typeface="Consolas" panose="020B0609020204030204" pitchFamily="49" charset="0"/>
              </a:rPr>
              <a:t> = </a:t>
            </a:r>
            <a:r>
              <a:rPr lang="en-US" altLang="ko-KR" sz="1000" b="1" dirty="0">
                <a:latin typeface="Consolas" panose="020B0609020204030204" pitchFamily="49" charset="0"/>
              </a:rPr>
              <a:t>function () {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</a:t>
            </a:r>
            <a:r>
              <a:rPr lang="en-US" altLang="ko-KR" sz="1000" b="1" dirty="0">
                <a:latin typeface="Consolas" panose="020B0609020204030204" pitchFamily="49" charset="0"/>
              </a:rPr>
              <a:t>var file = </a:t>
            </a:r>
            <a:r>
              <a:rPr lang="en-US" altLang="ko-KR" sz="1000" b="1" dirty="0" err="1">
                <a:latin typeface="Consolas" panose="020B0609020204030204" pitchFamily="49" charset="0"/>
              </a:rPr>
              <a:t>this.files</a:t>
            </a:r>
            <a:r>
              <a:rPr lang="en-US" altLang="ko-KR" sz="1000" b="1" dirty="0">
                <a:latin typeface="Consolas" panose="020B0609020204030204" pitchFamily="49" charset="0"/>
              </a:rPr>
              <a:t>[0];</a:t>
            </a:r>
          </a:p>
          <a:p>
            <a:endParaRPr lang="ko-KR" altLang="en-US" sz="1000" dirty="0">
              <a:latin typeface="Consolas" panose="020B0609020204030204" pitchFamily="49" charset="0"/>
            </a:endParaRP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</a:t>
            </a:r>
            <a:r>
              <a:rPr lang="en-US" altLang="ko-KR" sz="1000" b="1" dirty="0">
                <a:latin typeface="Consolas" panose="020B0609020204030204" pitchFamily="49" charset="0"/>
              </a:rPr>
              <a:t>var reader = new </a:t>
            </a:r>
            <a:r>
              <a:rPr lang="en-US" altLang="ko-KR" sz="1000" b="1" dirty="0" err="1">
                <a:latin typeface="Consolas" panose="020B0609020204030204" pitchFamily="49" charset="0"/>
              </a:rPr>
              <a:t>FileReader</a:t>
            </a:r>
            <a:r>
              <a:rPr lang="en-US" altLang="ko-KR" sz="10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</a:t>
            </a:r>
            <a:r>
              <a:rPr lang="en-US" altLang="ko-KR" sz="1000" dirty="0" err="1">
                <a:latin typeface="Consolas" panose="020B0609020204030204" pitchFamily="49" charset="0"/>
              </a:rPr>
              <a:t>reader.onload</a:t>
            </a:r>
            <a:r>
              <a:rPr lang="en-US" altLang="ko-KR" sz="1000" dirty="0">
                <a:latin typeface="Consolas" panose="020B0609020204030204" pitchFamily="49" charset="0"/>
              </a:rPr>
              <a:t> = </a:t>
            </a:r>
            <a:r>
              <a:rPr lang="en-US" altLang="ko-KR" sz="1000" b="1" dirty="0">
                <a:latin typeface="Consolas" panose="020B0609020204030204" pitchFamily="49" charset="0"/>
              </a:rPr>
              <a:t>function () {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000" dirty="0">
                <a:latin typeface="Consolas" panose="020B0609020204030204" pitchFamily="49" charset="0"/>
              </a:rPr>
              <a:t>/*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    Note: Now we need to register the blob in </a:t>
            </a:r>
            <a:r>
              <a:rPr lang="en-US" altLang="ko-KR" sz="1000" dirty="0" err="1">
                <a:latin typeface="Consolas" panose="020B0609020204030204" pitchFamily="49" charset="0"/>
              </a:rPr>
              <a:t>TinyMCEs</a:t>
            </a:r>
            <a:r>
              <a:rPr lang="en-US" altLang="ko-KR" sz="1000" dirty="0">
                <a:latin typeface="Consolas" panose="020B0609020204030204" pitchFamily="49" charset="0"/>
              </a:rPr>
              <a:t> image blob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    registry. In the next release this part hopefully won't be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    necessary, as we are looking to handle it internally.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                *</a:t>
            </a:r>
            <a:r>
              <a:rPr lang="en-US" altLang="ko-KR" sz="1000" dirty="0">
                <a:latin typeface="Consolas" panose="020B0609020204030204" pitchFamily="49" charset="0"/>
              </a:rPr>
              <a:t>/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000" b="1" dirty="0">
                <a:latin typeface="Consolas" panose="020B0609020204030204" pitchFamily="49" charset="0"/>
              </a:rPr>
              <a:t>var id = '</a:t>
            </a:r>
            <a:r>
              <a:rPr lang="en-US" altLang="ko-KR" sz="1000" b="1" dirty="0" err="1">
                <a:latin typeface="Consolas" panose="020B0609020204030204" pitchFamily="49" charset="0"/>
              </a:rPr>
              <a:t>blobid</a:t>
            </a:r>
            <a:r>
              <a:rPr lang="en-US" altLang="ko-KR" sz="1000" b="1" dirty="0">
                <a:latin typeface="Consolas" panose="020B0609020204030204" pitchFamily="49" charset="0"/>
              </a:rPr>
              <a:t>' + (new Date()).</a:t>
            </a:r>
            <a:r>
              <a:rPr lang="en-US" altLang="ko-KR" sz="1000" b="1" dirty="0" err="1">
                <a:latin typeface="Consolas" panose="020B0609020204030204" pitchFamily="49" charset="0"/>
              </a:rPr>
              <a:t>getTime</a:t>
            </a:r>
            <a:r>
              <a:rPr lang="en-US" altLang="ko-KR" sz="10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000" b="1" dirty="0">
                <a:latin typeface="Consolas" panose="020B0609020204030204" pitchFamily="49" charset="0"/>
              </a:rPr>
              <a:t>var </a:t>
            </a:r>
            <a:r>
              <a:rPr lang="en-US" altLang="ko-KR" sz="1000" b="1" dirty="0" err="1">
                <a:latin typeface="Consolas" panose="020B0609020204030204" pitchFamily="49" charset="0"/>
              </a:rPr>
              <a:t>blobCache</a:t>
            </a:r>
            <a:r>
              <a:rPr lang="en-US" altLang="ko-KR" sz="1000" b="1" dirty="0">
                <a:latin typeface="Consolas" panose="020B0609020204030204" pitchFamily="49" charset="0"/>
              </a:rPr>
              <a:t> =  </a:t>
            </a:r>
            <a:r>
              <a:rPr lang="en-US" altLang="ko-KR" sz="1000" b="1" dirty="0" err="1">
                <a:latin typeface="Consolas" panose="020B0609020204030204" pitchFamily="49" charset="0"/>
              </a:rPr>
              <a:t>tinymce.activeEditor.editorUpload.blobCache</a:t>
            </a:r>
            <a:r>
              <a:rPr lang="en-US" altLang="ko-KR" sz="1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000" b="1" dirty="0">
                <a:latin typeface="Consolas" panose="020B0609020204030204" pitchFamily="49" charset="0"/>
              </a:rPr>
              <a:t>var base64 = </a:t>
            </a:r>
            <a:r>
              <a:rPr lang="en-US" altLang="ko-KR" sz="1000" b="1" dirty="0" err="1">
                <a:latin typeface="Consolas" panose="020B0609020204030204" pitchFamily="49" charset="0"/>
              </a:rPr>
              <a:t>reader.result.split</a:t>
            </a:r>
            <a:r>
              <a:rPr lang="en-US" altLang="ko-KR" sz="1000" b="1" dirty="0">
                <a:latin typeface="Consolas" panose="020B0609020204030204" pitchFamily="49" charset="0"/>
              </a:rPr>
              <a:t>(',')[1];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000" b="1" dirty="0">
                <a:latin typeface="Consolas" panose="020B0609020204030204" pitchFamily="49" charset="0"/>
              </a:rPr>
              <a:t>var </a:t>
            </a:r>
            <a:r>
              <a:rPr lang="en-US" altLang="ko-KR" sz="1000" b="1" dirty="0" err="1">
                <a:latin typeface="Consolas" panose="020B0609020204030204" pitchFamily="49" charset="0"/>
              </a:rPr>
              <a:t>blobInfo</a:t>
            </a:r>
            <a:r>
              <a:rPr lang="en-US" altLang="ko-KR" sz="1000" b="1" dirty="0">
                <a:latin typeface="Consolas" panose="020B0609020204030204" pitchFamily="49" charset="0"/>
              </a:rPr>
              <a:t> = </a:t>
            </a:r>
            <a:r>
              <a:rPr lang="en-US" altLang="ko-KR" sz="1000" b="1" dirty="0" err="1">
                <a:latin typeface="Consolas" panose="020B0609020204030204" pitchFamily="49" charset="0"/>
              </a:rPr>
              <a:t>blobCache.create</a:t>
            </a:r>
            <a:r>
              <a:rPr lang="en-US" altLang="ko-KR" sz="1000" b="1" dirty="0">
                <a:latin typeface="Consolas" panose="020B0609020204030204" pitchFamily="49" charset="0"/>
              </a:rPr>
              <a:t>(id, file, base64);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000" dirty="0" err="1">
                <a:latin typeface="Consolas" panose="020B0609020204030204" pitchFamily="49" charset="0"/>
              </a:rPr>
              <a:t>blobCache.add</a:t>
            </a:r>
            <a:r>
              <a:rPr lang="en-US" altLang="ko-KR" sz="1000" dirty="0"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latin typeface="Consolas" panose="020B0609020204030204" pitchFamily="49" charset="0"/>
              </a:rPr>
              <a:t>blobInfo</a:t>
            </a:r>
            <a:r>
              <a:rPr lang="en-US" altLang="ko-KR" sz="1000" dirty="0">
                <a:latin typeface="Consolas" panose="020B0609020204030204" pitchFamily="49" charset="0"/>
              </a:rPr>
              <a:t>);</a:t>
            </a:r>
          </a:p>
          <a:p>
            <a:endParaRPr lang="ko-KR" altLang="en-US" sz="1000" dirty="0">
              <a:latin typeface="Consolas" panose="020B0609020204030204" pitchFamily="49" charset="0"/>
            </a:endParaRP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    /* call the callback and populate the Title field with the file name */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000" dirty="0" err="1">
                <a:latin typeface="Consolas" panose="020B0609020204030204" pitchFamily="49" charset="0"/>
              </a:rPr>
              <a:t>cb</a:t>
            </a:r>
            <a:r>
              <a:rPr lang="en-US" altLang="ko-KR" sz="1000" dirty="0"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latin typeface="Consolas" panose="020B0609020204030204" pitchFamily="49" charset="0"/>
              </a:rPr>
              <a:t>blobInfo.blobUri</a:t>
            </a:r>
            <a:r>
              <a:rPr lang="en-US" altLang="ko-KR" sz="1000" dirty="0">
                <a:latin typeface="Consolas" panose="020B0609020204030204" pitchFamily="49" charset="0"/>
              </a:rPr>
              <a:t>(), { title: file.name });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            </a:t>
            </a:r>
            <a:r>
              <a:rPr lang="en-US" altLang="ko-KR" sz="1000" dirty="0">
                <a:latin typeface="Consolas" panose="020B0609020204030204" pitchFamily="49" charset="0"/>
              </a:rPr>
              <a:t>};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</a:t>
            </a:r>
            <a:r>
              <a:rPr lang="en-US" altLang="ko-KR" sz="1000" dirty="0" err="1">
                <a:latin typeface="Consolas" panose="020B0609020204030204" pitchFamily="49" charset="0"/>
              </a:rPr>
              <a:t>reader.readAsDataURL</a:t>
            </a:r>
            <a:r>
              <a:rPr lang="en-US" altLang="ko-KR" sz="1000" dirty="0">
                <a:latin typeface="Consolas" panose="020B0609020204030204" pitchFamily="49" charset="0"/>
              </a:rPr>
              <a:t>(file);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        </a:t>
            </a:r>
            <a:r>
              <a:rPr lang="en-US" altLang="ko-KR" sz="1000" dirty="0">
                <a:latin typeface="Consolas" panose="020B0609020204030204" pitchFamily="49" charset="0"/>
              </a:rPr>
              <a:t>};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</a:t>
            </a:r>
            <a:r>
              <a:rPr lang="en-US" altLang="ko-KR" sz="1000" dirty="0" err="1">
                <a:latin typeface="Consolas" panose="020B0609020204030204" pitchFamily="49" charset="0"/>
              </a:rPr>
              <a:t>input.click</a:t>
            </a:r>
            <a:r>
              <a:rPr lang="en-US" altLang="ko-KR" sz="1000" dirty="0"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    </a:t>
            </a:r>
            <a:r>
              <a:rPr lang="en-US" altLang="ko-KR" sz="1000" dirty="0">
                <a:latin typeface="Consolas" panose="020B0609020204030204" pitchFamily="49" charset="0"/>
              </a:rPr>
              <a:t>},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/*** image upload ***/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</a:t>
            </a:r>
            <a:r>
              <a:rPr lang="en-US" altLang="ko-KR" sz="1000" dirty="0" err="1">
                <a:latin typeface="Consolas" panose="020B0609020204030204" pitchFamily="49" charset="0"/>
              </a:rPr>
              <a:t>content_style</a:t>
            </a:r>
            <a:r>
              <a:rPr lang="en-US" altLang="ko-KR" sz="1000" dirty="0">
                <a:latin typeface="Consolas" panose="020B0609020204030204" pitchFamily="49" charset="0"/>
              </a:rPr>
              <a:t>: 'body { </a:t>
            </a:r>
            <a:r>
              <a:rPr lang="en-US" altLang="ko-KR" sz="1000" dirty="0" err="1">
                <a:latin typeface="Consolas" panose="020B0609020204030204" pitchFamily="49" charset="0"/>
              </a:rPr>
              <a:t>font-family:Helvetica,Arial,sans-serif</a:t>
            </a:r>
            <a:r>
              <a:rPr lang="en-US" altLang="ko-KR" sz="1000" dirty="0">
                <a:latin typeface="Consolas" panose="020B0609020204030204" pitchFamily="49" charset="0"/>
              </a:rPr>
              <a:t>; font-size:14px }'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</a:t>
            </a:r>
            <a:r>
              <a:rPr lang="en-US" altLang="ko-KR" sz="1000" dirty="0"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&lt;/script&gt;</a:t>
            </a:r>
            <a:endParaRPr lang="ko-KR" altLang="en-US" sz="10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AD91062-799D-43A8-8479-329A49825158}"/>
              </a:ext>
            </a:extLst>
          </p:cNvPr>
          <p:cNvSpPr/>
          <p:nvPr/>
        </p:nvSpPr>
        <p:spPr>
          <a:xfrm>
            <a:off x="660400" y="2802467"/>
            <a:ext cx="1778000" cy="16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599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0207F82-5A63-4957-9128-BBE219CBD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713" y="405105"/>
            <a:ext cx="6296025" cy="1905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668E601-4CA8-4F1D-B3D9-FC56006AF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164" y="3281751"/>
            <a:ext cx="5295900" cy="20859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F4A912-36E0-4FFE-A943-DD202177CE2F}"/>
              </a:ext>
            </a:extLst>
          </p:cNvPr>
          <p:cNvSpPr txBox="1"/>
          <p:nvPr/>
        </p:nvSpPr>
        <p:spPr>
          <a:xfrm>
            <a:off x="5125863" y="2426596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논리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8551AA-A2F8-463F-A6FD-6302F861C220}"/>
              </a:ext>
            </a:extLst>
          </p:cNvPr>
          <p:cNvSpPr txBox="1"/>
          <p:nvPr/>
        </p:nvSpPr>
        <p:spPr>
          <a:xfrm>
            <a:off x="5125863" y="5484217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물리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6887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1E3AED8-141A-4F5D-B614-5101C9D2E612}"/>
              </a:ext>
            </a:extLst>
          </p:cNvPr>
          <p:cNvSpPr/>
          <p:nvPr/>
        </p:nvSpPr>
        <p:spPr>
          <a:xfrm>
            <a:off x="238983" y="233912"/>
            <a:ext cx="2043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globals.properties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4BDC83-1C0E-4E71-BD87-0A56E66FDD7C}"/>
              </a:ext>
            </a:extLst>
          </p:cNvPr>
          <p:cNvSpPr/>
          <p:nvPr/>
        </p:nvSpPr>
        <p:spPr>
          <a:xfrm>
            <a:off x="196241" y="999012"/>
            <a:ext cx="119957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file</a:t>
            </a:r>
            <a:r>
              <a:rPr lang="ko-KR" altLang="en-US" dirty="0"/>
              <a:t>경로</a:t>
            </a:r>
            <a:r>
              <a:rPr lang="en-US" altLang="ko-KR" dirty="0"/>
              <a:t>(</a:t>
            </a:r>
            <a:r>
              <a:rPr lang="ko-KR" altLang="en-US" dirty="0"/>
              <a:t>내 워크스페이스 경로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en-US" altLang="ko-KR" dirty="0" err="1"/>
              <a:t>Globals.File</a:t>
            </a:r>
            <a:r>
              <a:rPr lang="en-US" altLang="ko-KR" dirty="0"/>
              <a:t> = D:/JAVA_PROJECTS/kopo/2023/homepage/workspace/.metadata/.plugins/org.eclipse.wst.server.core/tmp0/wtpwebapps/homepage2023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25506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75CB779-7041-4485-81F9-F11CCE3E3DFD}"/>
              </a:ext>
            </a:extLst>
          </p:cNvPr>
          <p:cNvSpPr/>
          <p:nvPr/>
        </p:nvSpPr>
        <p:spPr>
          <a:xfrm>
            <a:off x="237715" y="277200"/>
            <a:ext cx="25165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context-properties.xml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C6BCDE-1433-49A2-9DD3-6B1556D24A64}"/>
              </a:ext>
            </a:extLst>
          </p:cNvPr>
          <p:cNvSpPr/>
          <p:nvPr/>
        </p:nvSpPr>
        <p:spPr>
          <a:xfrm>
            <a:off x="237715" y="1379672"/>
            <a:ext cx="105280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&lt;entry key="</a:t>
            </a:r>
            <a:r>
              <a:rPr lang="en-US" altLang="ko-KR" dirty="0" err="1">
                <a:latin typeface="Consolas" panose="020B0609020204030204" pitchFamily="49" charset="0"/>
              </a:rPr>
              <a:t>board.fileStorePath</a:t>
            </a:r>
            <a:r>
              <a:rPr lang="en-US" altLang="ko-KR" dirty="0">
                <a:latin typeface="Consolas" panose="020B0609020204030204" pitchFamily="49" charset="0"/>
              </a:rPr>
              <a:t>" value="${</a:t>
            </a:r>
            <a:r>
              <a:rPr lang="en-US" altLang="ko-KR" dirty="0" err="1">
                <a:latin typeface="Consolas" panose="020B0609020204030204" pitchFamily="49" charset="0"/>
              </a:rPr>
              <a:t>Globals.File</a:t>
            </a:r>
            <a:r>
              <a:rPr lang="en-US" altLang="ko-KR" dirty="0">
                <a:latin typeface="Consolas" panose="020B0609020204030204" pitchFamily="49" charset="0"/>
              </a:rPr>
              <a:t>}/upload/board"/&gt;</a:t>
            </a:r>
          </a:p>
        </p:txBody>
      </p:sp>
    </p:spTree>
    <p:extLst>
      <p:ext uri="{BB962C8B-B14F-4D97-AF65-F5344CB8AC3E}">
        <p14:creationId xmlns:p14="http://schemas.microsoft.com/office/powerpoint/2010/main" val="55036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BF5A9D4-B2E1-4CA3-8D3A-A2AD0863BB46}"/>
              </a:ext>
            </a:extLst>
          </p:cNvPr>
          <p:cNvSpPr/>
          <p:nvPr/>
        </p:nvSpPr>
        <p:spPr>
          <a:xfrm>
            <a:off x="298580" y="950464"/>
            <a:ext cx="9825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2. &lt;input type="hidden" name="</a:t>
            </a:r>
            <a:r>
              <a:rPr lang="en-US" altLang="ko-KR" dirty="0" err="1"/>
              <a:t>returnUrl</a:t>
            </a:r>
            <a:r>
              <a:rPr lang="en-US" altLang="ko-KR" dirty="0"/>
              <a:t>" value="/board/boardRegist.do"/&gt;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7B63EC9-D677-400D-B2B7-5A5F9ADF3E14}"/>
              </a:ext>
            </a:extLst>
          </p:cNvPr>
          <p:cNvSpPr/>
          <p:nvPr/>
        </p:nvSpPr>
        <p:spPr>
          <a:xfrm>
            <a:off x="298580" y="249207"/>
            <a:ext cx="1424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BoardRegist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67B3EE-2343-499C-A231-99AAD113BA53}"/>
              </a:ext>
            </a:extLst>
          </p:cNvPr>
          <p:cNvSpPr/>
          <p:nvPr/>
        </p:nvSpPr>
        <p:spPr>
          <a:xfrm>
            <a:off x="-2463282" y="1651721"/>
            <a:ext cx="1322147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			3. &lt;</a:t>
            </a:r>
            <a:r>
              <a:rPr lang="en-US" altLang="ko-KR" dirty="0" err="1"/>
              <a:t>c:if</a:t>
            </a:r>
            <a:r>
              <a:rPr lang="en-US" altLang="ko-KR" dirty="0"/>
              <a:t> test="${not empty </a:t>
            </a:r>
            <a:r>
              <a:rPr lang="en-US" altLang="ko-KR" dirty="0" err="1"/>
              <a:t>result.atchFileId</a:t>
            </a:r>
            <a:r>
              <a:rPr lang="en-US" altLang="ko-KR" dirty="0"/>
              <a:t>}"&gt;</a:t>
            </a:r>
          </a:p>
          <a:p>
            <a:r>
              <a:rPr lang="en-US" altLang="ko-KR" dirty="0"/>
              <a:t>			            &lt;tr&gt;</a:t>
            </a:r>
          </a:p>
          <a:p>
            <a:r>
              <a:rPr lang="en-US" altLang="ko-KR" dirty="0"/>
              <a:t>			                &lt;</a:t>
            </a:r>
            <a:r>
              <a:rPr lang="en-US" altLang="ko-KR" dirty="0" err="1"/>
              <a:t>th</a:t>
            </a:r>
            <a:r>
              <a:rPr lang="en-US" altLang="ko-KR" dirty="0"/>
              <a:t> scope="row"&gt;</a:t>
            </a:r>
            <a:r>
              <a:rPr lang="ko-KR" altLang="en-US" dirty="0"/>
              <a:t>기존 첨부파일목록</a:t>
            </a:r>
            <a:r>
              <a:rPr lang="en-US" altLang="ko-KR" dirty="0"/>
              <a:t>&lt;/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		                &lt;td&gt;</a:t>
            </a:r>
          </a:p>
          <a:p>
            <a:r>
              <a:rPr lang="en-US" altLang="ko-KR" dirty="0"/>
              <a:t>			                	&lt;</a:t>
            </a:r>
            <a:r>
              <a:rPr lang="en-US" altLang="ko-KR" dirty="0" err="1"/>
              <a:t>c:import</a:t>
            </a:r>
            <a:r>
              <a:rPr lang="en-US" altLang="ko-KR" dirty="0"/>
              <a:t> </a:t>
            </a:r>
            <a:r>
              <a:rPr lang="en-US" altLang="ko-KR" dirty="0" err="1"/>
              <a:t>url</a:t>
            </a:r>
            <a:r>
              <a:rPr lang="en-US" altLang="ko-KR" dirty="0"/>
              <a:t>="/</a:t>
            </a:r>
            <a:r>
              <a:rPr lang="en-US" altLang="ko-KR" dirty="0" err="1"/>
              <a:t>cmm</a:t>
            </a:r>
            <a:r>
              <a:rPr lang="en-US" altLang="ko-KR" dirty="0"/>
              <a:t>/</a:t>
            </a:r>
            <a:r>
              <a:rPr lang="en-US" altLang="ko-KR" dirty="0" err="1"/>
              <a:t>fms</a:t>
            </a:r>
            <a:r>
              <a:rPr lang="en-US" altLang="ko-KR" dirty="0"/>
              <a:t>/selectFileInfsForUpdate.do" </a:t>
            </a:r>
            <a:r>
              <a:rPr lang="en-US" altLang="ko-KR" dirty="0" err="1"/>
              <a:t>charEncoding</a:t>
            </a:r>
            <a:r>
              <a:rPr lang="en-US" altLang="ko-KR" dirty="0"/>
              <a:t>="utf-8"&gt;</a:t>
            </a:r>
          </a:p>
          <a:p>
            <a:r>
              <a:rPr lang="en-US" altLang="ko-KR" dirty="0"/>
              <a:t>				                    &lt;</a:t>
            </a:r>
            <a:r>
              <a:rPr lang="en-US" altLang="ko-KR" dirty="0" err="1"/>
              <a:t>c:param</a:t>
            </a:r>
            <a:r>
              <a:rPr lang="en-US" altLang="ko-KR" dirty="0"/>
              <a:t> name="</a:t>
            </a:r>
            <a:r>
              <a:rPr lang="en-US" altLang="ko-KR" dirty="0" err="1"/>
              <a:t>param_atchFileId</a:t>
            </a:r>
            <a:r>
              <a:rPr lang="en-US" altLang="ko-KR" dirty="0"/>
              <a:t>" value="${</a:t>
            </a:r>
            <a:r>
              <a:rPr lang="en-US" altLang="ko-KR" dirty="0" err="1"/>
              <a:t>result.atchFileId</a:t>
            </a:r>
            <a:r>
              <a:rPr lang="en-US" altLang="ko-KR" dirty="0"/>
              <a:t>}" /&gt;</a:t>
            </a:r>
          </a:p>
          <a:p>
            <a:r>
              <a:rPr lang="en-US" altLang="ko-KR" dirty="0"/>
              <a:t>				                &lt;/</a:t>
            </a:r>
            <a:r>
              <a:rPr lang="en-US" altLang="ko-KR" dirty="0" err="1"/>
              <a:t>c:import</a:t>
            </a:r>
            <a:r>
              <a:rPr lang="en-US" altLang="ko-KR" dirty="0"/>
              <a:t>&gt;    </a:t>
            </a:r>
          </a:p>
          <a:p>
            <a:r>
              <a:rPr lang="en-US" altLang="ko-KR" dirty="0"/>
              <a:t>			                &lt;/td&gt;</a:t>
            </a:r>
          </a:p>
          <a:p>
            <a:r>
              <a:rPr lang="en-US" altLang="ko-KR" dirty="0"/>
              <a:t>			            &lt;/tr&gt;</a:t>
            </a:r>
          </a:p>
          <a:p>
            <a:r>
              <a:rPr lang="en-US" altLang="ko-KR" dirty="0"/>
              <a:t>		            &lt;/</a:t>
            </a:r>
            <a:r>
              <a:rPr lang="en-US" altLang="ko-KR" dirty="0" err="1"/>
              <a:t>c:if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	            &lt;tr&gt;</a:t>
            </a:r>
          </a:p>
          <a:p>
            <a:r>
              <a:rPr lang="en-US" altLang="ko-KR" dirty="0"/>
              <a:t>		                &lt;</a:t>
            </a:r>
            <a:r>
              <a:rPr lang="en-US" altLang="ko-KR" dirty="0" err="1"/>
              <a:t>th</a:t>
            </a:r>
            <a:r>
              <a:rPr lang="en-US" altLang="ko-KR" dirty="0"/>
              <a:t> scope="row"&gt;</a:t>
            </a:r>
            <a:r>
              <a:rPr lang="ko-KR" altLang="en-US" dirty="0"/>
              <a:t>파일첨부</a:t>
            </a:r>
            <a:r>
              <a:rPr lang="en-US" altLang="ko-KR" dirty="0"/>
              <a:t>&lt;/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	                &lt;td&gt;</a:t>
            </a:r>
          </a:p>
          <a:p>
            <a:r>
              <a:rPr lang="en-US" altLang="ko-KR" dirty="0"/>
              <a:t>		                    &lt;input type="file" name="file_1"/&gt;&lt;</a:t>
            </a:r>
            <a:r>
              <a:rPr lang="en-US" altLang="ko-KR" dirty="0" err="1"/>
              <a:t>br</a:t>
            </a:r>
            <a:r>
              <a:rPr lang="en-US" altLang="ko-KR" dirty="0"/>
              <a:t>/&gt;</a:t>
            </a:r>
          </a:p>
          <a:p>
            <a:r>
              <a:rPr lang="en-US" altLang="ko-KR" dirty="0"/>
              <a:t>		                    &lt;input type="file" name="file_2"/&gt;</a:t>
            </a:r>
          </a:p>
          <a:p>
            <a:r>
              <a:rPr lang="en-US" altLang="ko-KR" dirty="0"/>
              <a:t>		                &lt;/td&gt;</a:t>
            </a:r>
          </a:p>
          <a:p>
            <a:r>
              <a:rPr lang="en-US" altLang="ko-KR" dirty="0"/>
              <a:t>		            &lt;/tr&gt;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F3CF44-6D15-4488-BBB2-37F0A4D311F3}"/>
              </a:ext>
            </a:extLst>
          </p:cNvPr>
          <p:cNvSpPr/>
          <p:nvPr/>
        </p:nvSpPr>
        <p:spPr>
          <a:xfrm>
            <a:off x="314132" y="621216"/>
            <a:ext cx="141016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1. &lt;form action="${</a:t>
            </a:r>
            <a:r>
              <a:rPr lang="en-US" altLang="ko-KR" dirty="0" err="1"/>
              <a:t>actionUrl</a:t>
            </a:r>
            <a:r>
              <a:rPr lang="en-US" altLang="ko-KR" dirty="0"/>
              <a:t>}" </a:t>
            </a:r>
            <a:r>
              <a:rPr lang="en-US" altLang="ko-KR" dirty="0">
                <a:solidFill>
                  <a:srgbClr val="FF0000"/>
                </a:solidFill>
              </a:rPr>
              <a:t>method="post"</a:t>
            </a:r>
            <a:r>
              <a:rPr lang="en-US" altLang="ko-KR" dirty="0"/>
              <a:t> …. </a:t>
            </a:r>
            <a:r>
              <a:rPr lang="en-US" altLang="ko-KR" dirty="0" err="1">
                <a:solidFill>
                  <a:srgbClr val="FF0000"/>
                </a:solidFill>
              </a:rPr>
              <a:t>enctype</a:t>
            </a:r>
            <a:r>
              <a:rPr lang="en-US" altLang="ko-KR" dirty="0">
                <a:solidFill>
                  <a:srgbClr val="FF0000"/>
                </a:solidFill>
              </a:rPr>
              <a:t>="multipart/form-data"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8743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76A3E54-CA61-4F80-BACB-E27996444F5B}"/>
              </a:ext>
            </a:extLst>
          </p:cNvPr>
          <p:cNvSpPr/>
          <p:nvPr/>
        </p:nvSpPr>
        <p:spPr>
          <a:xfrm>
            <a:off x="220825" y="54429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1. @Resource(name = "</a:t>
            </a:r>
            <a:r>
              <a:rPr lang="en-US" altLang="ko-KR" dirty="0" err="1"/>
              <a:t>EgovFileMngService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    private </a:t>
            </a:r>
            <a:r>
              <a:rPr lang="en-US" altLang="ko-KR" dirty="0" err="1"/>
              <a:t>EgovFileMngService</a:t>
            </a:r>
            <a:r>
              <a:rPr lang="en-US" altLang="ko-KR" dirty="0"/>
              <a:t> </a:t>
            </a:r>
            <a:r>
              <a:rPr lang="en-US" altLang="ko-KR" dirty="0" err="1"/>
              <a:t>fileMngService</a:t>
            </a:r>
            <a:r>
              <a:rPr lang="en-US" altLang="ko-KR" dirty="0"/>
              <a:t>;</a:t>
            </a:r>
          </a:p>
          <a:p>
            <a:endParaRPr lang="ko-KR" altLang="en-US" dirty="0"/>
          </a:p>
          <a:p>
            <a:r>
              <a:rPr lang="en-US" altLang="ko-KR" dirty="0"/>
              <a:t>    @Resource(name = "</a:t>
            </a:r>
            <a:r>
              <a:rPr lang="en-US" altLang="ko-KR" dirty="0" err="1"/>
              <a:t>fileMngUtil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    private </a:t>
            </a:r>
            <a:r>
              <a:rPr lang="en-US" altLang="ko-KR" dirty="0" err="1"/>
              <a:t>FileMngUtil</a:t>
            </a:r>
            <a:r>
              <a:rPr lang="en-US" altLang="ko-KR" dirty="0"/>
              <a:t> </a:t>
            </a:r>
            <a:r>
              <a:rPr lang="en-US" altLang="ko-KR" dirty="0" err="1"/>
              <a:t>fileUtil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8109BCF-AF63-47D8-9EA8-1967F7EF1E2D}"/>
              </a:ext>
            </a:extLst>
          </p:cNvPr>
          <p:cNvSpPr/>
          <p:nvPr/>
        </p:nvSpPr>
        <p:spPr>
          <a:xfrm>
            <a:off x="220825" y="0"/>
            <a:ext cx="182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BoardController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A9DD6B-A161-42D4-B070-1C20656BEB7C}"/>
              </a:ext>
            </a:extLst>
          </p:cNvPr>
          <p:cNvSpPr/>
          <p:nvPr/>
        </p:nvSpPr>
        <p:spPr>
          <a:xfrm>
            <a:off x="286140" y="3429000"/>
            <a:ext cx="1138645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등록 부분</a:t>
            </a:r>
            <a:endParaRPr lang="en-US" altLang="ko-KR" dirty="0"/>
          </a:p>
          <a:p>
            <a:r>
              <a:rPr lang="en-US" altLang="ko-KR" dirty="0"/>
              <a:t>List&lt;</a:t>
            </a:r>
            <a:r>
              <a:rPr lang="en-US" altLang="ko-KR" dirty="0" err="1"/>
              <a:t>FileVO</a:t>
            </a:r>
            <a:r>
              <a:rPr lang="en-US" altLang="ko-KR" dirty="0"/>
              <a:t>&gt; result = null;</a:t>
            </a:r>
          </a:p>
          <a:p>
            <a:r>
              <a:rPr lang="en-US" altLang="ko-KR" dirty="0"/>
              <a:t>    String </a:t>
            </a:r>
            <a:r>
              <a:rPr lang="en-US" altLang="ko-KR" dirty="0" err="1"/>
              <a:t>atchFileId</a:t>
            </a:r>
            <a:r>
              <a:rPr lang="en-US" altLang="ko-KR" dirty="0"/>
              <a:t> = "";</a:t>
            </a:r>
          </a:p>
          <a:p>
            <a:r>
              <a:rPr lang="en-US" altLang="ko-KR" dirty="0"/>
              <a:t>final Map&lt;String, </a:t>
            </a:r>
            <a:r>
              <a:rPr lang="en-US" altLang="ko-KR" dirty="0" err="1"/>
              <a:t>MultipartFile</a:t>
            </a:r>
            <a:r>
              <a:rPr lang="en-US" altLang="ko-KR" dirty="0"/>
              <a:t>&gt; files = </a:t>
            </a:r>
            <a:r>
              <a:rPr lang="en-US" altLang="ko-KR" dirty="0" err="1"/>
              <a:t>multiRequest.getFileMap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    if(!</a:t>
            </a:r>
            <a:r>
              <a:rPr lang="en-US" altLang="ko-KR" dirty="0" err="1"/>
              <a:t>files.isEmpty</a:t>
            </a:r>
            <a:r>
              <a:rPr lang="en-US" altLang="ko-KR" dirty="0"/>
              <a:t>()) {</a:t>
            </a:r>
          </a:p>
          <a:p>
            <a:r>
              <a:rPr lang="en-US" altLang="ko-KR" dirty="0"/>
              <a:t>			result = </a:t>
            </a:r>
            <a:r>
              <a:rPr lang="en-US" altLang="ko-KR" dirty="0" err="1"/>
              <a:t>fileUtil.parseFileInf</a:t>
            </a:r>
            <a:r>
              <a:rPr lang="en-US" altLang="ko-KR" dirty="0"/>
              <a:t>(files, "BOARD_", 0, "", "</a:t>
            </a:r>
            <a:r>
              <a:rPr lang="en-US" altLang="ko-KR" dirty="0" err="1"/>
              <a:t>board.fileStorePath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			</a:t>
            </a:r>
            <a:r>
              <a:rPr lang="en-US" altLang="ko-KR" dirty="0" err="1"/>
              <a:t>atchFileId</a:t>
            </a:r>
            <a:r>
              <a:rPr lang="en-US" altLang="ko-KR" dirty="0"/>
              <a:t> = </a:t>
            </a:r>
            <a:r>
              <a:rPr lang="en-US" altLang="ko-KR" dirty="0" err="1"/>
              <a:t>fileMngService.insertFileInfs</a:t>
            </a:r>
            <a:r>
              <a:rPr lang="en-US" altLang="ko-KR" dirty="0"/>
              <a:t>(result);</a:t>
            </a:r>
          </a:p>
          <a:p>
            <a:r>
              <a:rPr lang="en-US" altLang="ko-KR" dirty="0"/>
              <a:t>	    }</a:t>
            </a:r>
          </a:p>
          <a:p>
            <a:r>
              <a:rPr lang="en-US" altLang="ko-KR" dirty="0"/>
              <a:t>	    </a:t>
            </a:r>
            <a:r>
              <a:rPr lang="en-US" altLang="ko-KR" dirty="0" err="1"/>
              <a:t>searchVO.setAtchFileId</a:t>
            </a:r>
            <a:r>
              <a:rPr lang="en-US" altLang="ko-KR" dirty="0"/>
              <a:t>(</a:t>
            </a:r>
            <a:r>
              <a:rPr lang="en-US" altLang="ko-KR" dirty="0" err="1"/>
              <a:t>atchFileId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D1DC8E0-F5F7-4F62-AE81-527A125E8CB8}"/>
              </a:ext>
            </a:extLst>
          </p:cNvPr>
          <p:cNvSpPr/>
          <p:nvPr/>
        </p:nvSpPr>
        <p:spPr>
          <a:xfrm>
            <a:off x="286140" y="2828836"/>
            <a:ext cx="98935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2. public String insert(</a:t>
            </a:r>
            <a:r>
              <a:rPr lang="en-US" altLang="ko-KR" dirty="0">
                <a:solidFill>
                  <a:srgbClr val="FF0000"/>
                </a:solidFill>
              </a:rPr>
              <a:t>final </a:t>
            </a:r>
            <a:r>
              <a:rPr lang="en-US" altLang="ko-KR" dirty="0" err="1">
                <a:solidFill>
                  <a:srgbClr val="FF0000"/>
                </a:solidFill>
              </a:rPr>
              <a:t>MultipartHttpServletRequest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multiRequest</a:t>
            </a:r>
            <a:r>
              <a:rPr lang="en-US" altLang="ko-KR" dirty="0"/>
              <a:t>,….) throws Exception{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6439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807A52B-A8F8-46B2-908D-F0148376AC9D}"/>
              </a:ext>
            </a:extLst>
          </p:cNvPr>
          <p:cNvSpPr/>
          <p:nvPr/>
        </p:nvSpPr>
        <p:spPr>
          <a:xfrm>
            <a:off x="-1278295" y="629474"/>
            <a:ext cx="1397725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		</a:t>
            </a:r>
            <a:r>
              <a:rPr lang="ko-KR" altLang="en-US" dirty="0"/>
              <a:t>업데이트 부분</a:t>
            </a:r>
            <a:endParaRPr lang="en-US" altLang="ko-KR" dirty="0"/>
          </a:p>
          <a:p>
            <a:r>
              <a:rPr lang="en-US" altLang="ko-KR" dirty="0"/>
              <a:t>		String </a:t>
            </a:r>
            <a:r>
              <a:rPr lang="en-US" altLang="ko-KR" dirty="0" err="1"/>
              <a:t>atchFileId</a:t>
            </a:r>
            <a:r>
              <a:rPr lang="en-US" altLang="ko-KR" dirty="0"/>
              <a:t> = </a:t>
            </a:r>
            <a:r>
              <a:rPr lang="en-US" altLang="ko-KR" dirty="0" err="1"/>
              <a:t>searchVO.getAtchFileId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	final Map&lt;String, </a:t>
            </a:r>
            <a:r>
              <a:rPr lang="en-US" altLang="ko-KR" dirty="0" err="1"/>
              <a:t>MultipartFile</a:t>
            </a:r>
            <a:r>
              <a:rPr lang="en-US" altLang="ko-KR" dirty="0"/>
              <a:t>&gt; files = </a:t>
            </a:r>
            <a:r>
              <a:rPr lang="en-US" altLang="ko-KR" dirty="0" err="1"/>
              <a:t>multiRequest.getFileMap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    if(!</a:t>
            </a:r>
            <a:r>
              <a:rPr lang="en-US" altLang="ko-KR" dirty="0" err="1"/>
              <a:t>files.isEmpty</a:t>
            </a:r>
            <a:r>
              <a:rPr lang="en-US" altLang="ko-KR" dirty="0"/>
              <a:t>()) {</a:t>
            </a:r>
          </a:p>
          <a:p>
            <a:r>
              <a:rPr lang="en-US" altLang="ko-KR" dirty="0"/>
              <a:t>			if(</a:t>
            </a:r>
            <a:r>
              <a:rPr lang="en-US" altLang="ko-KR" dirty="0" err="1"/>
              <a:t>EgovStringUtil.isEmpty</a:t>
            </a:r>
            <a:r>
              <a:rPr lang="en-US" altLang="ko-KR" dirty="0"/>
              <a:t>(</a:t>
            </a:r>
            <a:r>
              <a:rPr lang="en-US" altLang="ko-KR" dirty="0" err="1"/>
              <a:t>atchFileId</a:t>
            </a:r>
            <a:r>
              <a:rPr lang="en-US" altLang="ko-KR" dirty="0"/>
              <a:t>)) {</a:t>
            </a:r>
          </a:p>
          <a:p>
            <a:r>
              <a:rPr lang="en-US" altLang="ko-KR" dirty="0"/>
              <a:t>			    List&lt;</a:t>
            </a:r>
            <a:r>
              <a:rPr lang="en-US" altLang="ko-KR" dirty="0" err="1"/>
              <a:t>FileVO</a:t>
            </a:r>
            <a:r>
              <a:rPr lang="en-US" altLang="ko-KR" dirty="0"/>
              <a:t>&gt; result = </a:t>
            </a:r>
            <a:r>
              <a:rPr lang="en-US" altLang="ko-KR" dirty="0" err="1"/>
              <a:t>fileUtil.parseFileInf</a:t>
            </a:r>
            <a:r>
              <a:rPr lang="en-US" altLang="ko-KR" dirty="0"/>
              <a:t>(files, "BOARD_", 0, "", "</a:t>
            </a:r>
            <a:r>
              <a:rPr lang="en-US" altLang="ko-KR" dirty="0" err="1"/>
              <a:t>board.fileStorePath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			    </a:t>
            </a:r>
            <a:r>
              <a:rPr lang="en-US" altLang="ko-KR" dirty="0" err="1"/>
              <a:t>atchFileId</a:t>
            </a:r>
            <a:r>
              <a:rPr lang="en-US" altLang="ko-KR" dirty="0"/>
              <a:t> = </a:t>
            </a:r>
            <a:r>
              <a:rPr lang="en-US" altLang="ko-KR" dirty="0" err="1"/>
              <a:t>fileMngService.insertFileInfs</a:t>
            </a:r>
            <a:r>
              <a:rPr lang="en-US" altLang="ko-KR" dirty="0"/>
              <a:t>(result);</a:t>
            </a:r>
          </a:p>
          <a:p>
            <a:r>
              <a:rPr lang="en-US" altLang="ko-KR" dirty="0"/>
              <a:t>			    </a:t>
            </a:r>
            <a:r>
              <a:rPr lang="en-US" altLang="ko-KR" dirty="0" err="1"/>
              <a:t>searchVO.setAtchFileId</a:t>
            </a:r>
            <a:r>
              <a:rPr lang="en-US" altLang="ko-KR" dirty="0"/>
              <a:t>(</a:t>
            </a:r>
            <a:r>
              <a:rPr lang="en-US" altLang="ko-KR" dirty="0" err="1"/>
              <a:t>atchFileId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		}else {</a:t>
            </a:r>
          </a:p>
          <a:p>
            <a:r>
              <a:rPr lang="en-US" altLang="ko-KR" dirty="0"/>
              <a:t>			    </a:t>
            </a:r>
            <a:r>
              <a:rPr lang="en-US" altLang="ko-KR" dirty="0" err="1"/>
              <a:t>FileVO</a:t>
            </a:r>
            <a:r>
              <a:rPr lang="en-US" altLang="ko-KR" dirty="0"/>
              <a:t> </a:t>
            </a:r>
            <a:r>
              <a:rPr lang="en-US" altLang="ko-KR" dirty="0" err="1"/>
              <a:t>fvo</a:t>
            </a:r>
            <a:r>
              <a:rPr lang="en-US" altLang="ko-KR" dirty="0"/>
              <a:t> = new </a:t>
            </a:r>
            <a:r>
              <a:rPr lang="en-US" altLang="ko-KR" dirty="0" err="1"/>
              <a:t>FileVO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		    </a:t>
            </a:r>
            <a:r>
              <a:rPr lang="en-US" altLang="ko-KR" dirty="0" err="1"/>
              <a:t>fvo.setAtchFileId</a:t>
            </a:r>
            <a:r>
              <a:rPr lang="en-US" altLang="ko-KR" dirty="0"/>
              <a:t>(</a:t>
            </a:r>
            <a:r>
              <a:rPr lang="en-US" altLang="ko-KR" dirty="0" err="1"/>
              <a:t>atchFileId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		    int </a:t>
            </a:r>
            <a:r>
              <a:rPr lang="en-US" altLang="ko-KR" dirty="0" err="1"/>
              <a:t>cnt</a:t>
            </a:r>
            <a:r>
              <a:rPr lang="en-US" altLang="ko-KR" dirty="0"/>
              <a:t> = </a:t>
            </a:r>
            <a:r>
              <a:rPr lang="en-US" altLang="ko-KR" dirty="0" err="1"/>
              <a:t>fileMngService.getMaxFileSN</a:t>
            </a:r>
            <a:r>
              <a:rPr lang="en-US" altLang="ko-KR" dirty="0"/>
              <a:t>(</a:t>
            </a:r>
            <a:r>
              <a:rPr lang="en-US" altLang="ko-KR" dirty="0" err="1"/>
              <a:t>fvo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		    List&lt;</a:t>
            </a:r>
            <a:r>
              <a:rPr lang="en-US" altLang="ko-KR" dirty="0" err="1"/>
              <a:t>FileVO</a:t>
            </a:r>
            <a:r>
              <a:rPr lang="en-US" altLang="ko-KR" dirty="0"/>
              <a:t>&gt; _result = </a:t>
            </a:r>
            <a:r>
              <a:rPr lang="en-US" altLang="ko-KR" dirty="0" err="1"/>
              <a:t>fileUtil.parseFileInf</a:t>
            </a:r>
            <a:r>
              <a:rPr lang="en-US" altLang="ko-KR" dirty="0"/>
              <a:t>(files, "BOARD_", </a:t>
            </a:r>
            <a:r>
              <a:rPr lang="en-US" altLang="ko-KR" dirty="0" err="1"/>
              <a:t>cnt</a:t>
            </a:r>
            <a:r>
              <a:rPr lang="en-US" altLang="ko-KR" dirty="0"/>
              <a:t>, </a:t>
            </a:r>
            <a:r>
              <a:rPr lang="en-US" altLang="ko-KR" dirty="0" err="1"/>
              <a:t>atchFileId</a:t>
            </a:r>
            <a:r>
              <a:rPr lang="en-US" altLang="ko-KR" dirty="0"/>
              <a:t>, "</a:t>
            </a:r>
            <a:r>
              <a:rPr lang="en-US" altLang="ko-KR" dirty="0" err="1"/>
              <a:t>board.fileStorePath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			    </a:t>
            </a:r>
            <a:r>
              <a:rPr lang="en-US" altLang="ko-KR" dirty="0" err="1"/>
              <a:t>fileMngService.updateFileInfs</a:t>
            </a:r>
            <a:r>
              <a:rPr lang="en-US" altLang="ko-KR" dirty="0"/>
              <a:t>(_result);</a:t>
            </a:r>
          </a:p>
          <a:p>
            <a:r>
              <a:rPr lang="en-US" altLang="ko-KR" dirty="0"/>
              <a:t>			}</a:t>
            </a:r>
          </a:p>
          <a:p>
            <a:r>
              <a:rPr lang="en-US" altLang="ko-KR" dirty="0"/>
              <a:t>	    }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E51B91-81E3-4B1A-99C7-9BEB407B8B8F}"/>
              </a:ext>
            </a:extLst>
          </p:cNvPr>
          <p:cNvSpPr/>
          <p:nvPr/>
        </p:nvSpPr>
        <p:spPr>
          <a:xfrm>
            <a:off x="220825" y="0"/>
            <a:ext cx="182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BoardController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31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59710D9-C8F2-467B-8D0B-2C8DCFFA2976}"/>
              </a:ext>
            </a:extLst>
          </p:cNvPr>
          <p:cNvSpPr/>
          <p:nvPr/>
        </p:nvSpPr>
        <p:spPr>
          <a:xfrm>
            <a:off x="241109" y="239877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EgovFileList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4934C8-8276-4C8D-AC50-CB4366AAF542}"/>
              </a:ext>
            </a:extLst>
          </p:cNvPr>
          <p:cNvSpPr txBox="1"/>
          <p:nvPr/>
        </p:nvSpPr>
        <p:spPr>
          <a:xfrm>
            <a:off x="241109" y="905069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 내용 전체 수정</a:t>
            </a:r>
          </a:p>
        </p:txBody>
      </p:sp>
    </p:spTree>
    <p:extLst>
      <p:ext uri="{BB962C8B-B14F-4D97-AF65-F5344CB8AC3E}">
        <p14:creationId xmlns:p14="http://schemas.microsoft.com/office/powerpoint/2010/main" val="3874877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</TotalTime>
  <Words>1491</Words>
  <Application>Microsoft Office PowerPoint</Application>
  <PresentationFormat>와이드스크린</PresentationFormat>
  <Paragraphs>164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</dc:creator>
  <cp:lastModifiedBy>SJ</cp:lastModifiedBy>
  <cp:revision>40</cp:revision>
  <dcterms:created xsi:type="dcterms:W3CDTF">2021-08-31T12:05:11Z</dcterms:created>
  <dcterms:modified xsi:type="dcterms:W3CDTF">2023-05-30T13:37:49Z</dcterms:modified>
</cp:coreProperties>
</file>