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18CCC0-3ACF-4923-A33C-777311DF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341720"/>
            <a:ext cx="6543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78C386-6F5A-427F-A4F8-046DF1C73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8"/>
          <a:stretch/>
        </p:blipFill>
        <p:spPr>
          <a:xfrm>
            <a:off x="37581" y="0"/>
            <a:ext cx="6500897" cy="138684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EF1B1E-7710-4F2D-B4C5-BF2F9643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33468"/>
              </p:ext>
            </p:extLst>
          </p:nvPr>
        </p:nvGraphicFramePr>
        <p:xfrm>
          <a:off x="338798" y="1745615"/>
          <a:ext cx="11415052" cy="2919977"/>
        </p:xfrm>
        <a:graphic>
          <a:graphicData uri="http://schemas.openxmlformats.org/drawingml/2006/table">
            <a:tbl>
              <a:tblPr/>
              <a:tblGrid>
                <a:gridCol w="219866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921639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태그명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c:out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&lt;% = ... %&gt; </a:t>
                      </a:r>
                      <a:r>
                        <a:rPr lang="ko-KR" altLang="en-US" sz="1100" dirty="0">
                          <a:effectLst/>
                        </a:rPr>
                        <a:t>태그 작동 방식과 유사한 표현식의 결과를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c:import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상대 또는 절대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을 검색하여 내용을 페이지에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57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c:set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일반 변수를 생성해서 값을 할당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c:if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</a:t>
                      </a:r>
                      <a:r>
                        <a:rPr lang="ko-KR" altLang="en-US" sz="1100" dirty="0">
                          <a:effectLst/>
                        </a:rPr>
                        <a:t>와 동일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8169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c:choose, c:when, c:otherwise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If, else if, else</a:t>
                      </a:r>
                      <a:r>
                        <a:rPr lang="ko-KR" altLang="en-US" sz="1100" dirty="0">
                          <a:effectLst/>
                        </a:rPr>
                        <a:t>와 </a:t>
                      </a:r>
                      <a:r>
                        <a:rPr lang="ko-KR" altLang="en-US" sz="1100" dirty="0" err="1">
                          <a:effectLst/>
                        </a:rPr>
                        <a:t>비슷</a:t>
                      </a:r>
                      <a:r>
                        <a:rPr lang="ko-KR" altLang="en-US" sz="1100" dirty="0">
                          <a:effectLst/>
                        </a:rPr>
                        <a:t> 함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c:forEach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기본 반복 태그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고정 된 횟수 또는 초과 수집 동안 중첩 된 본문 내용을 반복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c:param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포함하는 </a:t>
                      </a:r>
                      <a:r>
                        <a:rPr lang="en-US" altLang="ko-KR" sz="1100" dirty="0">
                          <a:effectLst/>
                        </a:rPr>
                        <a:t>import, </a:t>
                      </a:r>
                      <a:r>
                        <a:rPr lang="en-US" altLang="ko-KR" sz="1100" dirty="0" err="1">
                          <a:effectLst/>
                        </a:rPr>
                        <a:t>url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태그의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에 매개 변수를 추가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c:url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url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주소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114296-695A-4E21-9349-42B72D55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BF6B7-6045-4EAA-BCC7-A690F00A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8107"/>
            <a:ext cx="6153150" cy="19145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917FEF-64E9-4703-97EF-186A79F6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86071"/>
              </p:ext>
            </p:extLst>
          </p:nvPr>
        </p:nvGraphicFramePr>
        <p:xfrm>
          <a:off x="293078" y="2046605"/>
          <a:ext cx="11415052" cy="4357441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function</a:t>
                      </a:r>
                      <a:r>
                        <a:rPr lang="ko-KR" altLang="en-US" sz="1100" dirty="0">
                          <a:effectLst/>
                        </a:rPr>
                        <a:t>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fn:contains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포함하고 있는지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fn:indexOf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포함하면 주어진 문자열 내에서 인덱스를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fn:startsWith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시작되는지 확인하는 데 사용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fn:endsWith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끝나는 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fn:split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문자열을 특정 문자로 구분해서 배열로 분할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fn:length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 내부의 문자 수 또는 컬렉션의 항목 수를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fn:toLowerCase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소문자로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94173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fn:toUpperCase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대문자로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4086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fn:substring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시작 및 끝 위치에 따라 문자열의 하위 집합을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06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fn:replace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모든 문자열을 다른 문자열 시퀀스로 바꿈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3245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fn:trim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양쪽 끝에서 공백을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6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BDC74-8CFD-44AB-8074-4984FC7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91440"/>
            <a:ext cx="6581775" cy="21717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BC3E64-E36C-4DFD-B15A-836499FF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78947"/>
              </p:ext>
            </p:extLst>
          </p:nvPr>
        </p:nvGraphicFramePr>
        <p:xfrm>
          <a:off x="293078" y="2202815"/>
          <a:ext cx="11415052" cy="629799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포맷명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fmt:formatDate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패턴 및 스타일을 사용하여 시간 및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날짜를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형식화함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258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20</cp:revision>
  <dcterms:created xsi:type="dcterms:W3CDTF">2021-08-31T12:05:11Z</dcterms:created>
  <dcterms:modified xsi:type="dcterms:W3CDTF">2022-04-11T14:45:40Z</dcterms:modified>
</cp:coreProperties>
</file>