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3A84398-F0BD-4176-BF2B-2D1F3A756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29" y="452534"/>
            <a:ext cx="7077075" cy="3657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6824C61-D21E-4904-B4D7-EE9226BD1D87}"/>
              </a:ext>
            </a:extLst>
          </p:cNvPr>
          <p:cNvSpPr/>
          <p:nvPr/>
        </p:nvSpPr>
        <p:spPr>
          <a:xfrm>
            <a:off x="383429" y="1446245"/>
            <a:ext cx="4263216" cy="9610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16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8BFC21C-18D4-49D4-AEBF-A1EF0E519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79" y="215381"/>
            <a:ext cx="7124700" cy="4038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90B22D-3F05-499F-AD58-6D7764637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73" y="4136668"/>
            <a:ext cx="76295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3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0C4A190-52A0-4DDF-9AC6-1D9541698E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3"/>
          <a:stretch/>
        </p:blipFill>
        <p:spPr>
          <a:xfrm>
            <a:off x="363894" y="382944"/>
            <a:ext cx="6232849" cy="36277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9F07C9-C4D5-4A13-A214-D051176D0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94" y="3876869"/>
            <a:ext cx="7287208" cy="29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4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11</cp:revision>
  <dcterms:created xsi:type="dcterms:W3CDTF">2021-08-31T12:05:11Z</dcterms:created>
  <dcterms:modified xsi:type="dcterms:W3CDTF">2022-04-05T02:52:45Z</dcterms:modified>
</cp:coreProperties>
</file>