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8414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게시판 생성 작업 </a:t>
            </a:r>
            <a:r>
              <a:rPr lang="en-US" altLang="ko-KR" dirty="0"/>
              <a:t>– </a:t>
            </a:r>
            <a:r>
              <a:rPr lang="ko-KR" altLang="en-US" dirty="0"/>
              <a:t>목록 작업 하던 것 이후부터 진행</a:t>
            </a:r>
            <a:r>
              <a:rPr lang="en-US" altLang="ko-KR" dirty="0"/>
              <a:t>(</a:t>
            </a:r>
            <a:r>
              <a:rPr lang="ko-KR" altLang="en-US" dirty="0"/>
              <a:t>검색 부터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sql</a:t>
            </a:r>
            <a:r>
              <a:rPr lang="en-US" altLang="ko-KR" dirty="0"/>
              <a:t> include</a:t>
            </a:r>
            <a:r>
              <a:rPr lang="ko-KR" altLang="en-US" dirty="0"/>
              <a:t>부분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등록 시 </a:t>
            </a:r>
            <a:r>
              <a:rPr lang="ko-KR" altLang="en-US" dirty="0" err="1"/>
              <a:t>이중서브밋</a:t>
            </a:r>
            <a:r>
              <a:rPr lang="ko-KR" altLang="en-US" dirty="0"/>
              <a:t> 방지에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 시 왜 업데이트로 처리를 하는지에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상세페이지 접근 시 조회수가 올라가는데 이것을 왜 </a:t>
            </a:r>
            <a:r>
              <a:rPr lang="en-US" altLang="ko-KR" dirty="0" err="1"/>
              <a:t>impl</a:t>
            </a:r>
            <a:r>
              <a:rPr lang="ko-KR" altLang="en-US" dirty="0"/>
              <a:t>에다가 하는지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상세페이지 접근 시 비밀 글 체크 부분 다른 계정 생성해서 테스트해보기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등록 시 암호는 디버그로 확인해보기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5261E-17CB-45FE-8882-E84893CC1DEE}"/>
              </a:ext>
            </a:extLst>
          </p:cNvPr>
          <p:cNvSpPr txBox="1"/>
          <p:nvPr/>
        </p:nvSpPr>
        <p:spPr>
          <a:xfrm>
            <a:off x="452846" y="4572000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기타</a:t>
            </a:r>
            <a:endParaRPr lang="en-US" altLang="ko-KR" dirty="0"/>
          </a:p>
          <a:p>
            <a:r>
              <a:rPr lang="en-US" altLang="ko-KR" dirty="0"/>
              <a:t>- asset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65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50</cp:revision>
  <dcterms:created xsi:type="dcterms:W3CDTF">2021-08-24T13:50:50Z</dcterms:created>
  <dcterms:modified xsi:type="dcterms:W3CDTF">2023-05-16T11:54:52Z</dcterms:modified>
</cp:coreProperties>
</file>