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3048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20606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밑에 부분은 썸네일 작업 시 진행</a:t>
            </a:r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18513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291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31</cp:revision>
  <dcterms:created xsi:type="dcterms:W3CDTF">2021-08-31T12:05:11Z</dcterms:created>
  <dcterms:modified xsi:type="dcterms:W3CDTF">2023-05-16T11:52:58Z</dcterms:modified>
</cp:coreProperties>
</file>