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315" r:id="rId4"/>
    <p:sldId id="2316" r:id="rId5"/>
    <p:sldId id="2317" r:id="rId6"/>
    <p:sldId id="2312" r:id="rId7"/>
    <p:sldId id="2319" r:id="rId8"/>
    <p:sldId id="2318" r:id="rId9"/>
    <p:sldId id="2320" r:id="rId10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>
        <p:scale>
          <a:sx n="200" d="100"/>
          <a:sy n="200" d="100"/>
        </p:scale>
        <p:origin x="2568" y="882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31285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0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25329" y="1624236"/>
            <a:ext cx="77123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93354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224246" y="1413148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9584980"/>
              </p:ext>
            </p:extLst>
          </p:nvPr>
        </p:nvGraphicFramePr>
        <p:xfrm>
          <a:off x="177087" y="1768252"/>
          <a:ext cx="94824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207532" y="781853"/>
            <a:ext cx="819494" cy="3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2023-1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04799" y="1552228"/>
            <a:ext cx="60517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기본 게시판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2229360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4821648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2F0F4-515B-4CA9-873F-5478D3E5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66" y="2681287"/>
            <a:ext cx="3152775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89257-C81A-4C3F-8D48-9EAC29EE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99" y="2741504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D426-DA99-4116-A7FB-98B7A9E8E38B}"/>
              </a:ext>
            </a:extLst>
          </p:cNvPr>
          <p:cNvSpPr/>
          <p:nvPr/>
        </p:nvSpPr>
        <p:spPr>
          <a:xfrm>
            <a:off x="0" y="4465354"/>
            <a:ext cx="899572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CD863-CFE4-46F4-B9E0-1C71BF3921FE}"/>
              </a:ext>
            </a:extLst>
          </p:cNvPr>
          <p:cNvSpPr/>
          <p:nvPr/>
        </p:nvSpPr>
        <p:spPr>
          <a:xfrm>
            <a:off x="321589" y="864954"/>
            <a:ext cx="830153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7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03356"/>
              </p:ext>
            </p:extLst>
          </p:nvPr>
        </p:nvGraphicFramePr>
        <p:xfrm>
          <a:off x="9114234" y="634786"/>
          <a:ext cx="2088232" cy="212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공지게시글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항상 존재 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 게시글이면 작성자 및 관리자만 상세페이지 이동 가능하도록 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조건 데이터가 없을 때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22686A-5D0A-43EA-B8F0-A373C104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2" y="5368652"/>
            <a:ext cx="7488835" cy="684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B7243-545C-4D62-AD7C-8B02BE39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64" y="1768252"/>
            <a:ext cx="7818090" cy="311334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46AEEDA-98CB-4732-838E-EB5F2C692B33}"/>
              </a:ext>
            </a:extLst>
          </p:cNvPr>
          <p:cNvSpPr/>
          <p:nvPr/>
        </p:nvSpPr>
        <p:spPr>
          <a:xfrm>
            <a:off x="3857650" y="184026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EE9D8A-1E65-4EC4-B304-7E1629B3779D}"/>
              </a:ext>
            </a:extLst>
          </p:cNvPr>
          <p:cNvSpPr/>
          <p:nvPr/>
        </p:nvSpPr>
        <p:spPr>
          <a:xfrm>
            <a:off x="1193354" y="277636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392232-6A6F-47A8-BC96-9B88AC87A4AE}"/>
              </a:ext>
            </a:extLst>
          </p:cNvPr>
          <p:cNvSpPr/>
          <p:nvPr/>
        </p:nvSpPr>
        <p:spPr>
          <a:xfrm>
            <a:off x="1524817" y="347263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76D0-4CBC-4B6A-A5D5-525ADED96EFF}"/>
              </a:ext>
            </a:extLst>
          </p:cNvPr>
          <p:cNvSpPr/>
          <p:nvPr/>
        </p:nvSpPr>
        <p:spPr>
          <a:xfrm>
            <a:off x="4861819" y="400050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58E69B-9641-4169-AC18-B10F7C499E03}"/>
              </a:ext>
            </a:extLst>
          </p:cNvPr>
          <p:cNvSpPr/>
          <p:nvPr/>
        </p:nvSpPr>
        <p:spPr>
          <a:xfrm>
            <a:off x="8034114" y="443254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A97C5C-7B69-47A5-BAB3-E98B6B8E539B}"/>
              </a:ext>
            </a:extLst>
          </p:cNvPr>
          <p:cNvSpPr/>
          <p:nvPr/>
        </p:nvSpPr>
        <p:spPr>
          <a:xfrm>
            <a:off x="1303809" y="53686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3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1BB060-5EAF-4793-A794-40A6E69E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4" y="1840260"/>
            <a:ext cx="7713114" cy="547260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4E5C4A-F5E0-452B-93B3-61FF3506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37333"/>
              </p:ext>
            </p:extLst>
          </p:nvPr>
        </p:nvGraphicFramePr>
        <p:xfrm>
          <a:off x="9114234" y="634786"/>
          <a:ext cx="2088232" cy="2053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계정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TinyMCE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에디터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파일첨부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65AA8B1-8828-4E6E-A37E-E586A3CC1A21}"/>
              </a:ext>
            </a:extLst>
          </p:cNvPr>
          <p:cNvSpPr/>
          <p:nvPr/>
        </p:nvSpPr>
        <p:spPr>
          <a:xfrm>
            <a:off x="2129458" y="191226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BB7E2B-1EC4-44FD-A74D-5396DFAB9A72}"/>
              </a:ext>
            </a:extLst>
          </p:cNvPr>
          <p:cNvSpPr/>
          <p:nvPr/>
        </p:nvSpPr>
        <p:spPr>
          <a:xfrm>
            <a:off x="2057450" y="231206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11BF81-16D5-4286-9B9E-400821637550}"/>
              </a:ext>
            </a:extLst>
          </p:cNvPr>
          <p:cNvSpPr/>
          <p:nvPr/>
        </p:nvSpPr>
        <p:spPr>
          <a:xfrm>
            <a:off x="2057450" y="26398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4A0122-3FB0-49BE-920A-8BC3B151EDD7}"/>
              </a:ext>
            </a:extLst>
          </p:cNvPr>
          <p:cNvSpPr/>
          <p:nvPr/>
        </p:nvSpPr>
        <p:spPr>
          <a:xfrm>
            <a:off x="2057450" y="296764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A54530-59A6-4136-B224-FE12924D30C5}"/>
              </a:ext>
            </a:extLst>
          </p:cNvPr>
          <p:cNvSpPr/>
          <p:nvPr/>
        </p:nvSpPr>
        <p:spPr>
          <a:xfrm>
            <a:off x="2057450" y="35684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059501-BAD6-476D-A6E0-BB1919594410}"/>
              </a:ext>
            </a:extLst>
          </p:cNvPr>
          <p:cNvSpPr/>
          <p:nvPr/>
        </p:nvSpPr>
        <p:spPr>
          <a:xfrm>
            <a:off x="2096170" y="65207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E2F385-C18A-425A-9835-BF38EB30A0DB}"/>
              </a:ext>
            </a:extLst>
          </p:cNvPr>
          <p:cNvSpPr/>
          <p:nvPr/>
        </p:nvSpPr>
        <p:spPr>
          <a:xfrm>
            <a:off x="7746082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B7AD7F-6C20-4D9F-B4CB-C25383423186}"/>
              </a:ext>
            </a:extLst>
          </p:cNvPr>
          <p:cNvSpPr/>
          <p:nvPr/>
        </p:nvSpPr>
        <p:spPr>
          <a:xfrm>
            <a:off x="8326275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27631C-DCCC-4C28-B221-8E116204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2" y="1840260"/>
            <a:ext cx="7610218" cy="237626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A16D8FE-53DC-4FF3-AB7D-BCA743480AAE}"/>
              </a:ext>
            </a:extLst>
          </p:cNvPr>
          <p:cNvSpPr/>
          <p:nvPr/>
        </p:nvSpPr>
        <p:spPr>
          <a:xfrm>
            <a:off x="7026002" y="38564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C9FE9E-E491-4144-BE58-444F84D63418}"/>
              </a:ext>
            </a:extLst>
          </p:cNvPr>
          <p:cNvSpPr/>
          <p:nvPr/>
        </p:nvSpPr>
        <p:spPr>
          <a:xfrm>
            <a:off x="7530058" y="38564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C7E30B-C47F-4AB0-B733-C16D1E50DFC3}"/>
              </a:ext>
            </a:extLst>
          </p:cNvPr>
          <p:cNvSpPr/>
          <p:nvPr/>
        </p:nvSpPr>
        <p:spPr>
          <a:xfrm>
            <a:off x="8202819" y="38564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876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51638</TotalTime>
  <Words>585</Words>
  <Application>Microsoft Office PowerPoint</Application>
  <PresentationFormat>사용자 지정</PresentationFormat>
  <Paragraphs>108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HY신명조</vt:lpstr>
      <vt:lpstr>굴림</vt:lpstr>
      <vt:lpstr>나눔고딕</vt:lpstr>
      <vt:lpstr>돋움</vt:lpstr>
      <vt:lpstr>Consolas</vt:lpstr>
      <vt:lpstr>Times New Roman</vt:lpstr>
      <vt:lpstr>기본 디자인</vt:lpstr>
      <vt:lpstr>PowerPoint 프레젠테이션</vt:lpstr>
      <vt:lpstr>PowerPoint 프레젠테이션</vt:lpstr>
      <vt:lpstr>기본 게시판 DB</vt:lpstr>
      <vt:lpstr>PowerPoint 프레젠테이션</vt:lpstr>
      <vt:lpstr>PowerPoint 프레젠테이션</vt:lpstr>
      <vt:lpstr>기본 게시판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4364</cp:revision>
  <cp:lastPrinted>2014-04-11T08:28:11Z</cp:lastPrinted>
  <dcterms:created xsi:type="dcterms:W3CDTF">2009-10-15T04:17:23Z</dcterms:created>
  <dcterms:modified xsi:type="dcterms:W3CDTF">2023-05-09T14:34:14Z</dcterms:modified>
</cp:coreProperties>
</file>