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5" r:id="rId4"/>
    <p:sldId id="262" r:id="rId5"/>
    <p:sldId id="267" r:id="rId6"/>
    <p:sldId id="26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16FDDA9-DDFF-4AFA-A369-17562FF5A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686" y="886412"/>
            <a:ext cx="3152775" cy="2638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E9EA962-EA87-40B1-AB2F-BC95D5F21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219" y="946629"/>
            <a:ext cx="13144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1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BB50683-AA30-4724-9126-42FF3329407B}"/>
              </a:ext>
            </a:extLst>
          </p:cNvPr>
          <p:cNvSpPr/>
          <p:nvPr/>
        </p:nvSpPr>
        <p:spPr>
          <a:xfrm>
            <a:off x="171189" y="280335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BOARD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BOARD_ID   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BOARD_SJ   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2000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BOARD_CN   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MEDIUMTEXT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INQIRE_CO  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INTEGER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CREAT_IP   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NOTICE_AT  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OTHBC_AT   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USE_AT     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ATCH_FILE_ID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FRST_REGIST_PNTTM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FRST_REGISTER_ID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LAST_UPDT_PNTTM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LAST_UPDUSR_ID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BOARD</a:t>
            </a: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(BOARD_ID)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12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A9A5FCD-F7F3-4016-A3C0-A77A00C57B28}"/>
              </a:ext>
            </a:extLst>
          </p:cNvPr>
          <p:cNvSpPr/>
          <p:nvPr/>
        </p:nvSpPr>
        <p:spPr>
          <a:xfrm>
            <a:off x="-438412" y="348878"/>
            <a:ext cx="1263041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    ALTER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COMMENT =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게시판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BOARD_ID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BOARD_ID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게시판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ID'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BOARD_SJ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BOARD_SJ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2000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게시물제목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BOARD_CN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BOARD_CN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MEDIUMTEXT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게시물설명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INQIRE_CO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INQIRE_CO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INTEGER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조회횟수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CREAT_IP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CREAT_IP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생성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IP'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NOTICE_AT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NOTICE_AT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공지여부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OTHBC_AT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OTHBC_AT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공개여부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USE_AT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USE_AT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사용여부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ATCH_FILE_ID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ATCH_FILE_ID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첨부파일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ID'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FRST_REGIST_PNTTM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FRST_REGIST_PNTTM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최초등록시점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FRST_REGISTER_ID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FRST_REGISTER_ID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최초등록자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ID'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LAST_UPDT_PNTTM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LAST_UPDT_PNTTM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최종수정시점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LAST_UPDUSR_ID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LAST_UPDUSR_ID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최종수정자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ID'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1705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FC9608-76BF-4470-BE77-795EDFF01B06}"/>
              </a:ext>
            </a:extLst>
          </p:cNvPr>
          <p:cNvSpPr txBox="1"/>
          <p:nvPr/>
        </p:nvSpPr>
        <p:spPr>
          <a:xfrm>
            <a:off x="264880" y="1549052"/>
            <a:ext cx="853336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&lt;!-- BOARD START--&gt;          </a:t>
            </a:r>
          </a:p>
          <a:p>
            <a:r>
              <a:rPr lang="en-US" altLang="ko-KR" dirty="0"/>
              <a:t>    &lt;bean name="</a:t>
            </a:r>
            <a:r>
              <a:rPr lang="en-US" altLang="ko-KR" dirty="0" err="1"/>
              <a:t>egovBoardIdGnrService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class="</a:t>
            </a:r>
            <a:r>
              <a:rPr lang="en-US" altLang="ko-KR" dirty="0" err="1"/>
              <a:t>egovframework.rte.fdl.idgnr.impl.EgovTableIdGnrServiceImpl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destroy-method="</a:t>
            </a:r>
            <a:r>
              <a:rPr lang="en-US" altLang="ko-KR" u="sng" dirty="0"/>
              <a:t>destroy"&gt;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u="sng" dirty="0" err="1"/>
              <a:t>dataSource</a:t>
            </a:r>
            <a:r>
              <a:rPr lang="en-US" altLang="ko-KR" u="sng" dirty="0"/>
              <a:t>" ref="</a:t>
            </a:r>
            <a:r>
              <a:rPr lang="en-US" altLang="ko-KR" u="sng" dirty="0" err="1"/>
              <a:t>egov.dataSource</a:t>
            </a:r>
            <a:r>
              <a:rPr lang="en-US" altLang="ko-KR" u="sng" dirty="0"/>
              <a:t>" 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u="sng" dirty="0"/>
              <a:t>strategy"   ref="</a:t>
            </a:r>
            <a:r>
              <a:rPr lang="en-US" altLang="ko-KR" u="sng" dirty="0" err="1"/>
              <a:t>boardStrategy</a:t>
            </a:r>
            <a:r>
              <a:rPr lang="en-US" altLang="ko-KR" u="sng" dirty="0"/>
              <a:t>" 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u="sng" dirty="0" err="1"/>
              <a:t>blockSize</a:t>
            </a:r>
            <a:r>
              <a:rPr lang="en-US" altLang="ko-KR" u="sng" dirty="0"/>
              <a:t>"  value="10"/&gt;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u="sng" dirty="0"/>
              <a:t>table"      value="IDS"/&gt;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u="sng" dirty="0" err="1"/>
              <a:t>tableName</a:t>
            </a:r>
            <a:r>
              <a:rPr lang="en-US" altLang="ko-KR" u="sng" dirty="0"/>
              <a:t>"  value="BOARD_ID"/&gt;</a:t>
            </a:r>
          </a:p>
          <a:p>
            <a:r>
              <a:rPr lang="en-US" altLang="ko-KR" dirty="0"/>
              <a:t>    &lt;/bean&gt;</a:t>
            </a:r>
          </a:p>
          <a:p>
            <a:endParaRPr lang="ko-KR" altLang="en-US" dirty="0"/>
          </a:p>
          <a:p>
            <a:r>
              <a:rPr lang="en-US" altLang="ko-KR" dirty="0"/>
              <a:t>    &lt;bean name="</a:t>
            </a:r>
            <a:r>
              <a:rPr lang="en-US" altLang="ko-KR" dirty="0" err="1"/>
              <a:t>boardStrategy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class="</a:t>
            </a:r>
            <a:r>
              <a:rPr lang="en-US" altLang="ko-KR" u="sng" dirty="0"/>
              <a:t>egovframework.rte.fdl.idgnr.impl.strategy.EgovIdGnrStrategyImpl"&gt;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u="sng" dirty="0"/>
              <a:t>prefix" value="BOARD_" 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u="sng" dirty="0" err="1"/>
              <a:t>cipers</a:t>
            </a:r>
            <a:r>
              <a:rPr lang="en-US" altLang="ko-KR" u="sng" dirty="0"/>
              <a:t>" value="14" 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u="sng" dirty="0" err="1"/>
              <a:t>fillChar</a:t>
            </a:r>
            <a:r>
              <a:rPr lang="en-US" altLang="ko-KR" u="sng" dirty="0"/>
              <a:t>" value="0" /&gt;</a:t>
            </a:r>
          </a:p>
          <a:p>
            <a:r>
              <a:rPr lang="en-US" altLang="ko-KR" dirty="0"/>
              <a:t>    &lt;/bean&gt;   </a:t>
            </a:r>
          </a:p>
          <a:p>
            <a:r>
              <a:rPr lang="en-US" altLang="ko-KR" dirty="0"/>
              <a:t>    &lt;!-- BOARD END--&gt;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09F5A9-120D-4B2C-B91E-C6FEC1496B59}"/>
              </a:ext>
            </a:extLst>
          </p:cNvPr>
          <p:cNvSpPr/>
          <p:nvPr/>
        </p:nvSpPr>
        <p:spPr>
          <a:xfrm>
            <a:off x="264880" y="28676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ids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(TABLE_NAME, NEXT_ID)</a:t>
            </a: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'BOARD_ID'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942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13B1DB0-D7AF-4306-8636-184BE9F582F2}"/>
              </a:ext>
            </a:extLst>
          </p:cNvPr>
          <p:cNvSpPr/>
          <p:nvPr/>
        </p:nvSpPr>
        <p:spPr>
          <a:xfrm>
            <a:off x="4568889" y="245401"/>
            <a:ext cx="3091544" cy="64633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BOARD 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BOARD_ID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BOARD_SJ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INQIRE_CO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NOTICE_AT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OTHBC_AT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USE_AT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FRST_REGIST_PNTTM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FRST_REGISTER_ID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LAST_UPDT_PNTTM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LAST_UPDUSR_ID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'BOARD_X0000000000002'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제목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2'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'N'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'N'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'Y'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NOW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'admin'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NOW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'admin'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7994F7-9017-43DF-ACDB-334C18366795}"/>
              </a:ext>
            </a:extLst>
          </p:cNvPr>
          <p:cNvSpPr/>
          <p:nvPr/>
        </p:nvSpPr>
        <p:spPr>
          <a:xfrm>
            <a:off x="612710" y="281321"/>
            <a:ext cx="2970245" cy="64633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BOARD 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BOARD_ID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BOARD_SJ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INQIRE_CO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NOTICE_AT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OTHBC_AT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USE_AT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FRST_REGIST_PNTTM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FRST_REGISTER_ID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LAST_UPDT_PNTTM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LAST_UPDUSR_ID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'BOARD_X0000000000001'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제목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1'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'Y'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'Y'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'Y'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NOW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'admin'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NOW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'admin'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D68328-9BA4-44AA-9EF7-CDFEE631E27D}"/>
              </a:ext>
            </a:extLst>
          </p:cNvPr>
          <p:cNvSpPr/>
          <p:nvPr/>
        </p:nvSpPr>
        <p:spPr>
          <a:xfrm>
            <a:off x="8910735" y="197346"/>
            <a:ext cx="2970245" cy="64633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BOARD 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BOARD_ID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BOARD_SJ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INQIRE_CO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NOTICE_AT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OTHBC_AT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USE_AT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FRST_REGIST_PNTTM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FRST_REGISTER_ID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LAST_UPDT_PNTTM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LAST_UPDUSR_ID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'BOARD_X0000000000003'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제목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3'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'Y'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'N'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'Y'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NOW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'admin'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NOW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'admin'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377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193544B-F7A6-460D-9D74-59150F6B79FE}"/>
              </a:ext>
            </a:extLst>
          </p:cNvPr>
          <p:cNvSpPr/>
          <p:nvPr/>
        </p:nvSpPr>
        <p:spPr>
          <a:xfrm>
            <a:off x="242596" y="2646601"/>
            <a:ext cx="87894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&lt;entry key="</a:t>
            </a:r>
            <a:r>
              <a:rPr lang="en-US" altLang="ko-KR" dirty="0" err="1"/>
              <a:t>board.fileStorePath</a:t>
            </a:r>
            <a:r>
              <a:rPr lang="en-US" altLang="ko-KR" dirty="0"/>
              <a:t>" value="${</a:t>
            </a:r>
            <a:r>
              <a:rPr lang="en-US" altLang="ko-KR" dirty="0" err="1"/>
              <a:t>Globals.File</a:t>
            </a:r>
            <a:r>
              <a:rPr lang="en-US" altLang="ko-KR" dirty="0"/>
              <a:t>}/upload/board/"/&gt;</a:t>
            </a:r>
          </a:p>
          <a:p>
            <a:r>
              <a:rPr lang="en-US" altLang="ko-KR" dirty="0"/>
              <a:t>	        	</a:t>
            </a:r>
          </a:p>
          <a:p>
            <a:r>
              <a:rPr lang="en-US" altLang="ko-KR" dirty="0"/>
              <a:t>&lt;entry key="</a:t>
            </a:r>
            <a:r>
              <a:rPr lang="en-US" altLang="ko-KR" dirty="0" err="1"/>
              <a:t>photoThumbWidth</a:t>
            </a:r>
            <a:r>
              <a:rPr lang="en-US" altLang="ko-KR" dirty="0"/>
              <a:t>" value="200"/&gt;</a:t>
            </a:r>
          </a:p>
          <a:p>
            <a:r>
              <a:rPr lang="en-US" altLang="ko-KR" dirty="0"/>
              <a:t>&lt;entry key="</a:t>
            </a:r>
            <a:r>
              <a:rPr lang="en-US" altLang="ko-KR" dirty="0" err="1"/>
              <a:t>photoThumbHeight</a:t>
            </a:r>
            <a:r>
              <a:rPr lang="en-US" altLang="ko-KR" dirty="0"/>
              <a:t>" value="140"/&gt;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950C89-21C1-4B97-BF2C-B1BD37B6AB5B}"/>
              </a:ext>
            </a:extLst>
          </p:cNvPr>
          <p:cNvSpPr/>
          <p:nvPr/>
        </p:nvSpPr>
        <p:spPr>
          <a:xfrm>
            <a:off x="321690" y="2171311"/>
            <a:ext cx="2516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context-properties.xml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D21D11-4DAF-4BDC-BA2E-E60796072085}"/>
              </a:ext>
            </a:extLst>
          </p:cNvPr>
          <p:cNvSpPr/>
          <p:nvPr/>
        </p:nvSpPr>
        <p:spPr>
          <a:xfrm>
            <a:off x="242596" y="1189651"/>
            <a:ext cx="1194940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/>
              <a:t># file</a:t>
            </a:r>
            <a:r>
              <a:rPr lang="ko-KR" altLang="en-US" sz="1300" dirty="0"/>
              <a:t>경로</a:t>
            </a:r>
          </a:p>
          <a:p>
            <a:r>
              <a:rPr lang="en-US" altLang="ko-KR" sz="1300" dirty="0" err="1"/>
              <a:t>Globals.File</a:t>
            </a:r>
            <a:r>
              <a:rPr lang="en-US" altLang="ko-KR" sz="1300" dirty="0"/>
              <a:t> = D:/JAVA_PROJECTS/kopo/2023/homepage/workspace/.metadata/.plugins/org.eclipse.wst.server.core/tmp0/wtpwebapps/homepage2023</a:t>
            </a:r>
            <a:endParaRPr lang="ko-KR" altLang="en-US" sz="13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FF9E9C-6C6C-48F1-9D41-37F1EC5E5365}"/>
              </a:ext>
            </a:extLst>
          </p:cNvPr>
          <p:cNvSpPr/>
          <p:nvPr/>
        </p:nvSpPr>
        <p:spPr>
          <a:xfrm>
            <a:off x="242596" y="743728"/>
            <a:ext cx="2043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globals.properties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5A9697-DF95-45D5-9FC5-0A77B881FC2C}"/>
              </a:ext>
            </a:extLst>
          </p:cNvPr>
          <p:cNvSpPr txBox="1"/>
          <p:nvPr/>
        </p:nvSpPr>
        <p:spPr>
          <a:xfrm>
            <a:off x="321690" y="225144"/>
            <a:ext cx="268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첨부파일 작업 시 진행</a:t>
            </a:r>
          </a:p>
        </p:txBody>
      </p:sp>
    </p:spTree>
    <p:extLst>
      <p:ext uri="{BB962C8B-B14F-4D97-AF65-F5344CB8AC3E}">
        <p14:creationId xmlns:p14="http://schemas.microsoft.com/office/powerpoint/2010/main" val="2172683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966</Words>
  <Application>Microsoft Office PowerPoint</Application>
  <PresentationFormat>와이드스크린</PresentationFormat>
  <Paragraphs>133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SJ</cp:lastModifiedBy>
  <cp:revision>27</cp:revision>
  <dcterms:created xsi:type="dcterms:W3CDTF">2021-08-31T12:05:11Z</dcterms:created>
  <dcterms:modified xsi:type="dcterms:W3CDTF">2023-05-09T14:32:48Z</dcterms:modified>
</cp:coreProperties>
</file>