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62" r:id="rId3"/>
    <p:sldId id="2315" r:id="rId4"/>
    <p:sldId id="2316" r:id="rId5"/>
    <p:sldId id="2312" r:id="rId6"/>
    <p:sldId id="1019" r:id="rId7"/>
    <p:sldId id="2313" r:id="rId8"/>
    <p:sldId id="2314" r:id="rId9"/>
  </p:sldIdLst>
  <p:sldSz cx="11315700" cy="8001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>
          <p15:clr>
            <a:srgbClr val="A4A3A4"/>
          </p15:clr>
        </p15:guide>
        <p15:guide id="2" orient="horz" pos="350">
          <p15:clr>
            <a:srgbClr val="A4A3A4"/>
          </p15:clr>
        </p15:guide>
        <p15:guide id="3" orient="horz" pos="932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207">
          <p15:clr>
            <a:srgbClr val="A4A3A4"/>
          </p15:clr>
        </p15:guide>
        <p15:guide id="6" orient="horz" pos="2112">
          <p15:clr>
            <a:srgbClr val="A4A3A4"/>
          </p15:clr>
        </p15:guide>
        <p15:guide id="7" orient="horz" pos="3064">
          <p15:clr>
            <a:srgbClr val="A4A3A4"/>
          </p15:clr>
        </p15:guide>
        <p15:guide id="8" orient="horz" pos="775">
          <p15:clr>
            <a:srgbClr val="A4A3A4"/>
          </p15:clr>
        </p15:guide>
        <p15:guide id="9" pos="921">
          <p15:clr>
            <a:srgbClr val="A4A3A4"/>
          </p15:clr>
        </p15:guide>
        <p15:guide id="10" pos="7035">
          <p15:clr>
            <a:srgbClr val="A4A3A4"/>
          </p15:clr>
        </p15:guide>
        <p15:guide id="11" pos="5515">
          <p15:clr>
            <a:srgbClr val="A4A3A4"/>
          </p15:clr>
        </p15:guide>
        <p15:guide id="12" pos="5469">
          <p15:clr>
            <a:srgbClr val="A4A3A4"/>
          </p15:clr>
        </p15:guide>
        <p15:guide id="13" pos="5424">
          <p15:clr>
            <a:srgbClr val="A4A3A4"/>
          </p15:clr>
        </p15:guide>
        <p15:guide id="14" pos="990">
          <p15:clr>
            <a:srgbClr val="A4A3A4"/>
          </p15:clr>
        </p15:guide>
        <p15:guide id="15" pos="9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7C3"/>
    <a:srgbClr val="376EAB"/>
    <a:srgbClr val="8AC6CD"/>
    <a:srgbClr val="FF3300"/>
    <a:srgbClr val="6F6F6F"/>
    <a:srgbClr val="FFFFFF"/>
    <a:srgbClr val="FFCC66"/>
    <a:srgbClr val="000000"/>
    <a:srgbClr val="68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7" autoAdjust="0"/>
    <p:restoredTop sz="91913" autoAdjust="0"/>
  </p:normalViewPr>
  <p:slideViewPr>
    <p:cSldViewPr>
      <p:cViewPr varScale="1">
        <p:scale>
          <a:sx n="97" d="100"/>
          <a:sy n="97" d="100"/>
        </p:scale>
        <p:origin x="1602" y="90"/>
      </p:cViewPr>
      <p:guideLst>
        <p:guide orient="horz" pos="85"/>
        <p:guide orient="horz" pos="350"/>
        <p:guide orient="horz" pos="932"/>
        <p:guide orient="horz" pos="667"/>
        <p:guide orient="horz" pos="207"/>
        <p:guide orient="horz" pos="2112"/>
        <p:guide orient="horz" pos="3064"/>
        <p:guide orient="horz" pos="775"/>
        <p:guide pos="921"/>
        <p:guide pos="7035"/>
        <p:guide pos="5515"/>
        <p:guide pos="5469"/>
        <p:guide pos="5424"/>
        <p:guide pos="990"/>
        <p:guide pos="9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738" y="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72087-6567-471E-A435-892A0DC621F9}" type="datetimeFigureOut">
              <a:rPr lang="ko-KR" altLang="en-US" smtClean="0"/>
              <a:pPr/>
              <a:t>2023-04-25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28D27-9A3E-4173-A7F0-EEEB9226F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2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2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1DD8620-A824-44D8-BCF1-C9F4FF520EB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284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4979F389-926D-4E8F-85DD-A373CB0EE5CF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3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68350" y="744538"/>
            <a:ext cx="5264150" cy="3721100"/>
          </a:xfrm>
          <a:ln/>
        </p:spPr>
      </p:sp>
      <p:sp>
        <p:nvSpPr>
          <p:cNvPr id="76804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8195" y="4715153"/>
            <a:ext cx="5441287" cy="4466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/>
          <a:lstStyle/>
          <a:p>
            <a:pPr eaLnBrk="1" hangingPunct="1"/>
            <a:endParaRPr lang="ko-KR" altLang="ko-KR" dirty="0"/>
          </a:p>
        </p:txBody>
      </p:sp>
      <p:sp>
        <p:nvSpPr>
          <p:cNvPr id="76805" name="슬라이드 번호 개체 틀 3"/>
          <p:cNvSpPr txBox="1">
            <a:spLocks noGrp="1"/>
          </p:cNvSpPr>
          <p:nvPr/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 anchor="b"/>
          <a:lstStyle>
            <a:lvl1pPr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0" hangingPunct="1"/>
            <a:fld id="{3E62BA54-9E51-4D3F-AD9B-7179A6C50769}" type="slidenum">
              <a:rPr kumimoji="0" lang="en-US" altLang="ko-KR" sz="1200" b="0">
                <a:latin typeface="Times New Roman" pitchFamily="18" charset="0"/>
                <a:ea typeface="나눔고딕" panose="020D0604000000000000" pitchFamily="50" charset="-127"/>
              </a:rPr>
              <a:pPr algn="r" eaLnBrk="1" latinLnBrk="0" hangingPunct="1"/>
              <a:t>1</a:t>
            </a:fld>
            <a:endParaRPr kumimoji="0" lang="en-US" altLang="ko-KR" sz="1200" b="0" dirty="0">
              <a:latin typeface="Times New Roman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97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75A838E-C4FD-4140-BFB8-7284D91C914B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81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0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세부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03A7B0-1DA9-47AE-8A54-6B69B72A26D2}"/>
              </a:ext>
            </a:extLst>
          </p:cNvPr>
          <p:cNvSpPr/>
          <p:nvPr userDrawn="1"/>
        </p:nvSpPr>
        <p:spPr>
          <a:xfrm>
            <a:off x="0" y="0"/>
            <a:ext cx="11315700" cy="800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65CE50-7F48-425C-9B0B-8A06926A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55" y="3227257"/>
            <a:ext cx="9759791" cy="1546490"/>
          </a:xfrm>
          <a:prstGeom prst="rect">
            <a:avLst/>
          </a:prstGeom>
        </p:spPr>
        <p:txBody>
          <a:bodyPr wrap="none" anchor="ctr"/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7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 userDrawn="1"/>
        </p:nvCxnSpPr>
        <p:spPr>
          <a:xfrm>
            <a:off x="2104086" y="1229896"/>
            <a:ext cx="0" cy="65150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 userDrawn="1"/>
        </p:nvSpPr>
        <p:spPr>
          <a:xfrm>
            <a:off x="69507" y="1336204"/>
            <a:ext cx="2034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201466" y="1624236"/>
            <a:ext cx="66361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2201466" y="1336204"/>
            <a:ext cx="6463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CRUD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00201" y="1413148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CRUD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0" name="직선 연결선 49"/>
          <p:cNvCxnSpPr/>
          <p:nvPr userDrawn="1"/>
        </p:nvCxnSpPr>
        <p:spPr>
          <a:xfrm>
            <a:off x="69507" y="1229896"/>
            <a:ext cx="89007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 userDrawn="1"/>
        </p:nvCxnSpPr>
        <p:spPr>
          <a:xfrm>
            <a:off x="3353594" y="691349"/>
            <a:ext cx="56166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cxnSpLocks/>
          </p:cNvCxnSpPr>
          <p:nvPr userDrawn="1"/>
        </p:nvCxnSpPr>
        <p:spPr>
          <a:xfrm>
            <a:off x="69507" y="691349"/>
            <a:ext cx="37881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 userDrawn="1"/>
        </p:nvSpPr>
        <p:spPr>
          <a:xfrm>
            <a:off x="7860873" y="445849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사이트맵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3096402"/>
              </p:ext>
            </p:extLst>
          </p:nvPr>
        </p:nvGraphicFramePr>
        <p:xfrm>
          <a:off x="177086" y="1768252"/>
          <a:ext cx="1808354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376EA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CRUD</a:t>
                      </a:r>
                      <a:endParaRPr lang="ko-KR" altLang="en-US" sz="900" b="1" dirty="0">
                        <a:solidFill>
                          <a:srgbClr val="376EA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 userDrawn="1"/>
        </p:nvSpPr>
        <p:spPr>
          <a:xfrm>
            <a:off x="1274643" y="854545"/>
            <a:ext cx="5960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1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C51DFF-7461-4F3D-8E1C-A152922FC24D}"/>
              </a:ext>
            </a:extLst>
          </p:cNvPr>
          <p:cNvSpPr/>
          <p:nvPr userDrawn="1"/>
        </p:nvSpPr>
        <p:spPr>
          <a:xfrm>
            <a:off x="157836" y="755509"/>
            <a:ext cx="1097557" cy="4450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68786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7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98"/>
          <p:cNvSpPr>
            <a:spLocks noChangeArrowheads="1"/>
          </p:cNvSpPr>
          <p:nvPr/>
        </p:nvSpPr>
        <p:spPr bwMode="auto">
          <a:xfrm>
            <a:off x="0" y="7816925"/>
            <a:ext cx="11315700" cy="184076"/>
          </a:xfrm>
          <a:prstGeom prst="rect">
            <a:avLst/>
          </a:pr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9" name="Line 300"/>
          <p:cNvSpPr>
            <a:spLocks noChangeShapeType="1"/>
          </p:cNvSpPr>
          <p:nvPr/>
        </p:nvSpPr>
        <p:spPr bwMode="auto">
          <a:xfrm flipV="1">
            <a:off x="0" y="7816923"/>
            <a:ext cx="11315700" cy="1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Rectangle 302"/>
          <p:cNvSpPr>
            <a:spLocks noChangeArrowheads="1"/>
          </p:cNvSpPr>
          <p:nvPr/>
        </p:nvSpPr>
        <p:spPr bwMode="auto">
          <a:xfrm>
            <a:off x="69850" y="400100"/>
            <a:ext cx="8900368" cy="7344816"/>
          </a:xfrm>
          <a:prstGeom prst="rect">
            <a:avLst/>
          </a:prstGeom>
          <a:noFill/>
          <a:ln w="9525" cap="sq" algn="ctr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2" name="Rectangle 249"/>
          <p:cNvSpPr>
            <a:spLocks noChangeArrowheads="1"/>
          </p:cNvSpPr>
          <p:nvPr/>
        </p:nvSpPr>
        <p:spPr bwMode="auto">
          <a:xfrm>
            <a:off x="9056738" y="609650"/>
            <a:ext cx="2165350" cy="7135266"/>
          </a:xfrm>
          <a:prstGeom prst="rect">
            <a:avLst/>
          </a:prstGeom>
          <a:noFill/>
          <a:ln w="6350" cap="sq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5" name="Rectangle 883"/>
          <p:cNvSpPr>
            <a:spLocks noChangeArrowheads="1"/>
          </p:cNvSpPr>
          <p:nvPr/>
        </p:nvSpPr>
        <p:spPr bwMode="auto">
          <a:xfrm>
            <a:off x="60077" y="69556"/>
            <a:ext cx="11162010" cy="252413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ko-KR" altLang="ko-KR">
              <a:ea typeface="HY신명조" pitchFamily="18" charset="-127"/>
            </a:endParaRPr>
          </a:p>
        </p:txBody>
      </p:sp>
      <p:sp>
        <p:nvSpPr>
          <p:cNvPr id="16" name="Rectangle 884"/>
          <p:cNvSpPr>
            <a:spLocks noChangeArrowheads="1"/>
          </p:cNvSpPr>
          <p:nvPr/>
        </p:nvSpPr>
        <p:spPr bwMode="auto">
          <a:xfrm>
            <a:off x="60077" y="67969"/>
            <a:ext cx="100330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시스템명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Rectangle 885"/>
          <p:cNvSpPr>
            <a:spLocks noChangeArrowheads="1"/>
          </p:cNvSpPr>
          <p:nvPr/>
        </p:nvSpPr>
        <p:spPr bwMode="auto">
          <a:xfrm>
            <a:off x="3154114" y="67969"/>
            <a:ext cx="703263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작성자</a:t>
            </a:r>
          </a:p>
        </p:txBody>
      </p:sp>
      <p:sp>
        <p:nvSpPr>
          <p:cNvPr id="18" name="Rectangle 886"/>
          <p:cNvSpPr>
            <a:spLocks noChangeArrowheads="1"/>
          </p:cNvSpPr>
          <p:nvPr/>
        </p:nvSpPr>
        <p:spPr bwMode="auto">
          <a:xfrm>
            <a:off x="10811711" y="7816924"/>
            <a:ext cx="503989" cy="21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fld id="{098FC9F2-ACBD-4B5A-B274-8086A311D334}" type="slidenum">
              <a:rPr lang="en-US" altLang="ko-KR">
                <a:ea typeface="HY신명조" pitchFamily="18" charset="-127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ko-KR" dirty="0">
              <a:ea typeface="HY신명조" pitchFamily="18" charset="-127"/>
            </a:endParaRPr>
          </a:p>
        </p:txBody>
      </p:sp>
      <p:sp>
        <p:nvSpPr>
          <p:cNvPr id="19" name="Rectangle 966"/>
          <p:cNvSpPr>
            <a:spLocks noChangeArrowheads="1"/>
          </p:cNvSpPr>
          <p:nvPr/>
        </p:nvSpPr>
        <p:spPr bwMode="auto">
          <a:xfrm>
            <a:off x="5695702" y="67969"/>
            <a:ext cx="820737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작성일</a:t>
            </a:r>
          </a:p>
        </p:txBody>
      </p:sp>
      <p:sp>
        <p:nvSpPr>
          <p:cNvPr id="20" name="Text Box 967"/>
          <p:cNvSpPr txBox="1">
            <a:spLocks noChangeArrowheads="1"/>
          </p:cNvSpPr>
          <p:nvPr/>
        </p:nvSpPr>
        <p:spPr bwMode="auto">
          <a:xfrm>
            <a:off x="3872334" y="72731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>
            <a:lvl1pPr marL="609600" indent="-609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defRPr/>
            </a:pPr>
            <a:r>
              <a:rPr lang="ko-KR" altLang="en-US" sz="900" dirty="0">
                <a:solidFill>
                  <a:srgbClr val="163873"/>
                </a:solidFill>
                <a:latin typeface="나눔고딕" pitchFamily="50" charset="-127"/>
                <a:ea typeface="나눔고딕" pitchFamily="50" charset="-127"/>
              </a:rPr>
              <a:t>문성진</a:t>
            </a:r>
          </a:p>
        </p:txBody>
      </p:sp>
      <p:sp>
        <p:nvSpPr>
          <p:cNvPr id="21" name="Rectangle 969"/>
          <p:cNvSpPr>
            <a:spLocks noChangeArrowheads="1"/>
          </p:cNvSpPr>
          <p:nvPr/>
        </p:nvSpPr>
        <p:spPr bwMode="auto">
          <a:xfrm>
            <a:off x="8249989" y="67969"/>
            <a:ext cx="935038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문서번호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1346" y="77396"/>
            <a:ext cx="2031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한국폴리텍대학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Rectangle 251"/>
          <p:cNvSpPr>
            <a:spLocks noChangeArrowheads="1"/>
          </p:cNvSpPr>
          <p:nvPr/>
        </p:nvSpPr>
        <p:spPr bwMode="auto">
          <a:xfrm>
            <a:off x="9056738" y="400100"/>
            <a:ext cx="2165349" cy="209550"/>
          </a:xfrm>
          <a:prstGeom prst="rect">
            <a:avLst/>
          </a:prstGeom>
          <a:solidFill>
            <a:srgbClr val="969696"/>
          </a:solidFill>
          <a:ln w="63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화면설명</a:t>
            </a:r>
          </a:p>
        </p:txBody>
      </p:sp>
      <p:sp>
        <p:nvSpPr>
          <p:cNvPr id="34" name="Oval 301"/>
          <p:cNvSpPr>
            <a:spLocks noChangeArrowheads="1"/>
          </p:cNvSpPr>
          <p:nvPr/>
        </p:nvSpPr>
        <p:spPr bwMode="auto">
          <a:xfrm>
            <a:off x="10986442" y="409625"/>
            <a:ext cx="180975" cy="180975"/>
          </a:xfrm>
          <a:prstGeom prst="ellipse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2469A629-9E29-4A6F-B59B-0F41B5C3DE29}" type="slidenum">
              <a:rPr lang="ko-KR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algn="ctr" eaLnBrk="1" hangingPunct="1">
                <a:lnSpc>
                  <a:spcPct val="100000"/>
                </a:lnSpc>
              </a:pPr>
              <a:t>‹#›</a:t>
            </a:fld>
            <a:endParaRPr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Rectangle 1001"/>
          <p:cNvSpPr txBox="1">
            <a:spLocks noChangeArrowheads="1"/>
          </p:cNvSpPr>
          <p:nvPr/>
        </p:nvSpPr>
        <p:spPr bwMode="auto">
          <a:xfrm>
            <a:off x="6516439" y="93369"/>
            <a:ext cx="1733550" cy="19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b="0" kern="0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6682794" y="98910"/>
            <a:ext cx="7120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0541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2023-1</a:t>
            </a: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학기</a:t>
            </a:r>
            <a:endParaRPr kumimoji="1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93" r:id="rId2"/>
    <p:sldLayoutId id="2147484176" r:id="rId3"/>
    <p:sldLayoutId id="2147484158" r:id="rId4"/>
  </p:sldLayoutIdLst>
  <p:hf hdr="0" ftr="0" dt="0"/>
  <p:txStyles>
    <p:titleStyle>
      <a:lvl1pPr algn="l" defTabSz="1054100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bg1">
              <a:lumMod val="50000"/>
            </a:schemeClr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5288" indent="-395288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7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28613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317625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843088" indent="-261938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300">
          <a:solidFill>
            <a:schemeClr val="tx1"/>
          </a:solidFill>
          <a:latin typeface="+mn-lt"/>
          <a:ea typeface="+mn-ea"/>
        </a:defRPr>
      </a:lvl4pPr>
      <a:lvl5pPr marL="2370138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605686" y="1552228"/>
            <a:ext cx="515083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2400" b="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한국폴리텍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스토리보드 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(CRUD)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en-US" altLang="ko-KR" sz="2800" b="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Ver. 0.1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</p:txBody>
      </p:sp>
      <p:pic>
        <p:nvPicPr>
          <p:cNvPr id="1026" name="Picture 2" descr="https://www.kopo.ac.kr/assets2021/img/sch_pop/logo.png">
            <a:extLst>
              <a:ext uri="{FF2B5EF4-FFF2-40B4-BE49-F238E27FC236}">
                <a16:creationId xmlns:a16="http://schemas.microsoft.com/office/drawing/2014/main" id="{B550E887-9CA2-441F-8791-19B80044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937" y="6952828"/>
            <a:ext cx="16383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65380"/>
              </p:ext>
            </p:extLst>
          </p:nvPr>
        </p:nvGraphicFramePr>
        <p:xfrm>
          <a:off x="761306" y="1480220"/>
          <a:ext cx="9913888" cy="5184582"/>
        </p:xfrm>
        <a:graphic>
          <a:graphicData uri="http://schemas.openxmlformats.org/drawingml/2006/table">
            <a:tbl>
              <a:tblPr/>
              <a:tblGrid>
                <a:gridCol w="840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442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개정번호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내용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일자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작성자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승인자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0.1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초안 작성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문성진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243" name="Text Box 68"/>
          <p:cNvSpPr txBox="1">
            <a:spLocks noChangeArrowheads="1"/>
          </p:cNvSpPr>
          <p:nvPr/>
        </p:nvSpPr>
        <p:spPr bwMode="auto">
          <a:xfrm>
            <a:off x="4868863" y="555625"/>
            <a:ext cx="1428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357" tIns="52679" rIns="105357" bIns="52679">
            <a:spAutoFit/>
          </a:bodyPr>
          <a:lstStyle>
            <a:lvl1pPr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/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제</a:t>
            </a:r>
            <a:r>
              <a:rPr kumimoji="0" lang="en-US" altLang="ko-KR" sz="180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개정 이력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CRUD DB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61455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53C3F6-D227-4A9E-A34F-D71F4D80F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66" y="726232"/>
            <a:ext cx="2762250" cy="1485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FCA429-4CE8-4539-B5F7-66BE9CE4E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58" y="688132"/>
            <a:ext cx="1352550" cy="152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BB87EA-166F-4CE7-A364-A9B78A510099}"/>
              </a:ext>
            </a:extLst>
          </p:cNvPr>
          <p:cNvSpPr txBox="1"/>
          <p:nvPr/>
        </p:nvSpPr>
        <p:spPr>
          <a:xfrm>
            <a:off x="761306" y="61851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논리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0681C-5DDB-44F8-A087-0ED5685E10F9}"/>
              </a:ext>
            </a:extLst>
          </p:cNvPr>
          <p:cNvSpPr txBox="1"/>
          <p:nvPr/>
        </p:nvSpPr>
        <p:spPr>
          <a:xfrm>
            <a:off x="3353594" y="61851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3A5125-D2EE-40ED-B4D6-527802202B35}"/>
              </a:ext>
            </a:extLst>
          </p:cNvPr>
          <p:cNvSpPr/>
          <p:nvPr/>
        </p:nvSpPr>
        <p:spPr>
          <a:xfrm>
            <a:off x="524668" y="2314491"/>
            <a:ext cx="830153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CRUD_ID 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CRUD_SJ              </a:t>
            </a:r>
            <a:r>
              <a:rPr lang="sv-SE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v-SE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CRUD_CN 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USER_NM 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FRST_REGIST_PNTTM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</a:t>
            </a:r>
          </a:p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(CRUD_ID)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 COMMENT =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'CRUD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테이블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CRUD_ID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CRUD_ID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'CRUDID'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CRUD_SJ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CRUD_SJ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제목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CRUD_CN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CRUD_CN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내용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USER_NM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USER_NM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작성자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FRST_REGIST_PNTTM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FRST_REGIST_PNTTM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작성일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2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CRUD </a:t>
            </a:r>
            <a:r>
              <a:rPr lang="ko-KR" altLang="en-US" dirty="0"/>
              <a:t>스토리보드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38039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25194"/>
              </p:ext>
            </p:extLst>
          </p:nvPr>
        </p:nvGraphicFramePr>
        <p:xfrm>
          <a:off x="9114234" y="634786"/>
          <a:ext cx="2088232" cy="21754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IDGEN 10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정렬은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기준으로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상세페이지로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YYYY-MM-DD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형식으로 표현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게시 글 삭제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글쓰기 버튼 클릭 시 등록페이지로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A657CB-AE90-4C4B-8E43-0E29513D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98474"/>
              </p:ext>
            </p:extLst>
          </p:nvPr>
        </p:nvGraphicFramePr>
        <p:xfrm>
          <a:off x="2262127" y="1960602"/>
          <a:ext cx="6564078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6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7">
                  <a:extLst>
                    <a:ext uri="{9D8B030D-6E8A-4147-A177-3AD203B41FA5}">
                      <a16:colId xmlns:a16="http://schemas.microsoft.com/office/drawing/2014/main" val="3977647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CRUD_00003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CRUD3</a:t>
                      </a:r>
                      <a:r>
                        <a:rPr lang="ko-KR" alt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</a:t>
                      </a:r>
                      <a:endParaRPr lang="en-US" sz="11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2022-05-05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CRUD_00002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CRUD2</a:t>
                      </a:r>
                      <a:r>
                        <a:rPr lang="ko-KR" alt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</a:t>
                      </a:r>
                      <a:endParaRPr lang="en-US" sz="11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2022-05-05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CRUD_00001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CRUD1</a:t>
                      </a:r>
                      <a:r>
                        <a:rPr lang="ko-KR" alt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</a:t>
                      </a:r>
                      <a:endParaRPr lang="en-US" altLang="ko-KR" sz="11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2022-05-05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Button">
            <a:extLst>
              <a:ext uri="{FF2B5EF4-FFF2-40B4-BE49-F238E27FC236}">
                <a16:creationId xmlns:a16="http://schemas.microsoft.com/office/drawing/2014/main" id="{18BE7438-73FB-4A98-AEAC-C3AA012160C8}"/>
              </a:ext>
            </a:extLst>
          </p:cNvPr>
          <p:cNvSpPr/>
          <p:nvPr/>
        </p:nvSpPr>
        <p:spPr>
          <a:xfrm>
            <a:off x="7962106" y="230083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20360ADA-FAAA-451B-9777-02A4D47D180A}"/>
              </a:ext>
            </a:extLst>
          </p:cNvPr>
          <p:cNvSpPr/>
          <p:nvPr/>
        </p:nvSpPr>
        <p:spPr>
          <a:xfrm>
            <a:off x="7962106" y="2639914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Button">
            <a:extLst>
              <a:ext uri="{FF2B5EF4-FFF2-40B4-BE49-F238E27FC236}">
                <a16:creationId xmlns:a16="http://schemas.microsoft.com/office/drawing/2014/main" id="{6B189280-EAC0-442C-BF1D-2866F6C9F0B5}"/>
              </a:ext>
            </a:extLst>
          </p:cNvPr>
          <p:cNvSpPr/>
          <p:nvPr/>
        </p:nvSpPr>
        <p:spPr>
          <a:xfrm>
            <a:off x="7962106" y="2966298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Pagination">
            <a:extLst>
              <a:ext uri="{FF2B5EF4-FFF2-40B4-BE49-F238E27FC236}">
                <a16:creationId xmlns:a16="http://schemas.microsoft.com/office/drawing/2014/main" id="{894A0307-1F3A-46D7-AEFF-DCE454853C45}"/>
              </a:ext>
            </a:extLst>
          </p:cNvPr>
          <p:cNvSpPr txBox="1"/>
          <p:nvPr/>
        </p:nvSpPr>
        <p:spPr>
          <a:xfrm>
            <a:off x="4721021" y="3584006"/>
            <a:ext cx="1646541" cy="212366"/>
          </a:xfrm>
          <a:prstGeom prst="rect">
            <a:avLst/>
          </a:prstGeom>
          <a:noFill/>
          <a:ln>
            <a:noFill/>
          </a:ln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…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784F3D4-8A40-4A89-9D58-A694689C6036}"/>
              </a:ext>
            </a:extLst>
          </p:cNvPr>
          <p:cNvSpPr/>
          <p:nvPr/>
        </p:nvSpPr>
        <p:spPr>
          <a:xfrm>
            <a:off x="2273474" y="198427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3772872-1F29-4664-9EF5-9F48704EBAA6}"/>
              </a:ext>
            </a:extLst>
          </p:cNvPr>
          <p:cNvSpPr/>
          <p:nvPr/>
        </p:nvSpPr>
        <p:spPr>
          <a:xfrm>
            <a:off x="3425602" y="23120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EE3AE9C-BF5C-4ADB-B692-97A1B72DE1F7}"/>
              </a:ext>
            </a:extLst>
          </p:cNvPr>
          <p:cNvSpPr/>
          <p:nvPr/>
        </p:nvSpPr>
        <p:spPr>
          <a:xfrm>
            <a:off x="6593954" y="23120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29C01F2-78AB-47F2-A2E0-B587645947C8}"/>
              </a:ext>
            </a:extLst>
          </p:cNvPr>
          <p:cNvSpPr/>
          <p:nvPr/>
        </p:nvSpPr>
        <p:spPr>
          <a:xfrm>
            <a:off x="7890098" y="23120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F589F88-1309-4F11-8333-AE972524F5D5}"/>
              </a:ext>
            </a:extLst>
          </p:cNvPr>
          <p:cNvSpPr/>
          <p:nvPr/>
        </p:nvSpPr>
        <p:spPr>
          <a:xfrm>
            <a:off x="4721021" y="35461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45EC6CA4-C79B-44AE-9A37-40ECD7D4B7C9}"/>
              </a:ext>
            </a:extLst>
          </p:cNvPr>
          <p:cNvSpPr/>
          <p:nvPr/>
        </p:nvSpPr>
        <p:spPr>
          <a:xfrm>
            <a:off x="7962106" y="3534919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글쓰기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D24ADC-C14A-4F8B-A61A-29966DFBE335}"/>
              </a:ext>
            </a:extLst>
          </p:cNvPr>
          <p:cNvSpPr/>
          <p:nvPr/>
        </p:nvSpPr>
        <p:spPr>
          <a:xfrm>
            <a:off x="7890098" y="35461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56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99484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(input)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(input)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textarea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폼데이터 등록 및 수정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FD95C15-D9D9-4CB3-815E-7909D45C5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62961"/>
              </p:ext>
            </p:extLst>
          </p:nvPr>
        </p:nvGraphicFramePr>
        <p:xfrm>
          <a:off x="2316649" y="1943829"/>
          <a:ext cx="6437546" cy="28407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Input Field">
            <a:extLst>
              <a:ext uri="{FF2B5EF4-FFF2-40B4-BE49-F238E27FC236}">
                <a16:creationId xmlns:a16="http://schemas.microsoft.com/office/drawing/2014/main" id="{8ADE0736-5A09-411F-9EC2-6D4A3F64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063" y="2001897"/>
            <a:ext cx="5492107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제목을 입력하세요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nput Field">
            <a:extLst>
              <a:ext uri="{FF2B5EF4-FFF2-40B4-BE49-F238E27FC236}">
                <a16:creationId xmlns:a16="http://schemas.microsoft.com/office/drawing/2014/main" id="{D212945C-3EDD-4BCF-BF5C-1E9A8641F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063" y="2344316"/>
            <a:ext cx="5492107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작성자를 </a:t>
            </a:r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입력하세요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Input Field">
            <a:extLst>
              <a:ext uri="{FF2B5EF4-FFF2-40B4-BE49-F238E27FC236}">
                <a16:creationId xmlns:a16="http://schemas.microsoft.com/office/drawing/2014/main" id="{2EE1A730-7587-4F50-8221-FEBFE26C1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063" y="2686735"/>
            <a:ext cx="5492107" cy="1961837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내용을 입력하세요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10E64385-576F-4D1A-8B6D-7E022A42C887}"/>
              </a:ext>
            </a:extLst>
          </p:cNvPr>
          <p:cNvSpPr/>
          <p:nvPr/>
        </p:nvSpPr>
        <p:spPr>
          <a:xfrm>
            <a:off x="5076986" y="5080620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EFDA9CB1-4186-4625-95AE-54C3EF9BBA28}"/>
              </a:ext>
            </a:extLst>
          </p:cNvPr>
          <p:cNvSpPr/>
          <p:nvPr/>
        </p:nvSpPr>
        <p:spPr>
          <a:xfrm>
            <a:off x="5686672" y="5080620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8929635-6C59-43DB-80FC-D835667B5ABD}"/>
              </a:ext>
            </a:extLst>
          </p:cNvPr>
          <p:cNvSpPr/>
          <p:nvPr/>
        </p:nvSpPr>
        <p:spPr>
          <a:xfrm>
            <a:off x="2974055" y="194914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6902005-22ED-4E6F-883D-95DB1664E4B4}"/>
              </a:ext>
            </a:extLst>
          </p:cNvPr>
          <p:cNvSpPr/>
          <p:nvPr/>
        </p:nvSpPr>
        <p:spPr>
          <a:xfrm>
            <a:off x="2974055" y="229035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8F83293-D330-4BC4-80FF-6B00FEB781C1}"/>
              </a:ext>
            </a:extLst>
          </p:cNvPr>
          <p:cNvSpPr/>
          <p:nvPr/>
        </p:nvSpPr>
        <p:spPr>
          <a:xfrm>
            <a:off x="2974055" y="262671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00BCC5E-5AF7-4245-A23B-08EE82E6B926}"/>
              </a:ext>
            </a:extLst>
          </p:cNvPr>
          <p:cNvSpPr/>
          <p:nvPr/>
        </p:nvSpPr>
        <p:spPr>
          <a:xfrm>
            <a:off x="5004978" y="508062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CEFCA5-0FC9-47C6-80DA-80BDD5D18C34}"/>
              </a:ext>
            </a:extLst>
          </p:cNvPr>
          <p:cNvSpPr/>
          <p:nvPr/>
        </p:nvSpPr>
        <p:spPr>
          <a:xfrm>
            <a:off x="5625845" y="508062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62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89841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 글 삭제 후 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EF1414-9CC7-48F9-9765-240CD22F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52035"/>
              </p:ext>
            </p:extLst>
          </p:nvPr>
        </p:nvGraphicFramePr>
        <p:xfrm>
          <a:off x="2316649" y="1943829"/>
          <a:ext cx="6437546" cy="31729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 1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 글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2022-05-04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971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내가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등해서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상품권 타간다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Button">
            <a:extLst>
              <a:ext uri="{FF2B5EF4-FFF2-40B4-BE49-F238E27FC236}">
                <a16:creationId xmlns:a16="http://schemas.microsoft.com/office/drawing/2014/main" id="{E7794D95-02E6-4499-96C5-45079EC6D85F}"/>
              </a:ext>
            </a:extLst>
          </p:cNvPr>
          <p:cNvSpPr/>
          <p:nvPr/>
        </p:nvSpPr>
        <p:spPr>
          <a:xfrm>
            <a:off x="2396507" y="527413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FABD12EB-5941-40C1-A9C3-415BD296BFA5}"/>
              </a:ext>
            </a:extLst>
          </p:cNvPr>
          <p:cNvSpPr/>
          <p:nvPr/>
        </p:nvSpPr>
        <p:spPr>
          <a:xfrm>
            <a:off x="3006193" y="527413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6C9A2A3-7F2E-4A0B-8749-63E629900311}"/>
              </a:ext>
            </a:extLst>
          </p:cNvPr>
          <p:cNvSpPr/>
          <p:nvPr/>
        </p:nvSpPr>
        <p:spPr>
          <a:xfrm>
            <a:off x="2324499" y="527413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A5A0F62-6B77-4875-B5B8-44D1A4FA9B8C}"/>
              </a:ext>
            </a:extLst>
          </p:cNvPr>
          <p:cNvSpPr/>
          <p:nvPr/>
        </p:nvSpPr>
        <p:spPr>
          <a:xfrm>
            <a:off x="2945366" y="527413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id="{6AC9EC00-FCA7-4ED7-8427-168365809867}"/>
              </a:ext>
            </a:extLst>
          </p:cNvPr>
          <p:cNvSpPr/>
          <p:nvPr/>
        </p:nvSpPr>
        <p:spPr>
          <a:xfrm>
            <a:off x="8289323" y="527413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7B5440-51F3-4BF6-B226-E81DD034F27E}"/>
              </a:ext>
            </a:extLst>
          </p:cNvPr>
          <p:cNvSpPr/>
          <p:nvPr/>
        </p:nvSpPr>
        <p:spPr>
          <a:xfrm>
            <a:off x="8228496" y="527413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34225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l"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51565</TotalTime>
  <Words>366</Words>
  <Application>Microsoft Office PowerPoint</Application>
  <PresentationFormat>사용자 지정</PresentationFormat>
  <Paragraphs>146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HY견고딕</vt:lpstr>
      <vt:lpstr>HY신명조</vt:lpstr>
      <vt:lpstr>굴림</vt:lpstr>
      <vt:lpstr>나눔고딕</vt:lpstr>
      <vt:lpstr>돋움</vt:lpstr>
      <vt:lpstr>Consolas</vt:lpstr>
      <vt:lpstr>Segoe UI</vt:lpstr>
      <vt:lpstr>Times New Roman</vt:lpstr>
      <vt:lpstr>기본 디자인</vt:lpstr>
      <vt:lpstr>PowerPoint 프레젠테이션</vt:lpstr>
      <vt:lpstr>PowerPoint 프레젠테이션</vt:lpstr>
      <vt:lpstr>CRUD DB</vt:lpstr>
      <vt:lpstr>PowerPoint 프레젠테이션</vt:lpstr>
      <vt:lpstr>CRUD 스토리보드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ssiwonk</dc:creator>
  <cp:lastModifiedBy>SJ</cp:lastModifiedBy>
  <cp:revision>4359</cp:revision>
  <cp:lastPrinted>2014-04-11T08:28:11Z</cp:lastPrinted>
  <dcterms:created xsi:type="dcterms:W3CDTF">2009-10-15T04:17:23Z</dcterms:created>
  <dcterms:modified xsi:type="dcterms:W3CDTF">2023-04-25T09:42:04Z</dcterms:modified>
</cp:coreProperties>
</file>