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5ECE3F-A97A-4C62-9C5F-D7959E48019F}"/>
              </a:ext>
            </a:extLst>
          </p:cNvPr>
          <p:cNvSpPr/>
          <p:nvPr/>
        </p:nvSpPr>
        <p:spPr>
          <a:xfrm>
            <a:off x="160971" y="1443841"/>
            <a:ext cx="120987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LETTEMP3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TEMP_VAL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TEMP_ID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LETTEMP3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(TEMP_ID)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LETTEMP3 COMMENT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임시데이터저장소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3'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LETTEMP3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TEMP_ID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임시데이터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LETTEMP3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TEMP_VAL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임시데이터값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E801C4-B537-47D9-96B3-770DEB08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08" y="190500"/>
            <a:ext cx="2152650" cy="895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D34265-F531-4D3C-AC06-2799CA54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" y="214312"/>
            <a:ext cx="1381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00A17F-E94F-4CF8-BE39-54DE3A942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2" y="728133"/>
            <a:ext cx="7296150" cy="1371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7C4784-8AF8-4923-8003-229C7EAF9628}"/>
              </a:ext>
            </a:extLst>
          </p:cNvPr>
          <p:cNvSpPr/>
          <p:nvPr/>
        </p:nvSpPr>
        <p:spPr>
          <a:xfrm>
            <a:off x="449792" y="187868"/>
            <a:ext cx="2377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context-common.xml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C436AC-A3A3-4C0B-8B9D-B4889B739AEF}"/>
              </a:ext>
            </a:extLst>
          </p:cNvPr>
          <p:cNvSpPr/>
          <p:nvPr/>
        </p:nvSpPr>
        <p:spPr>
          <a:xfrm>
            <a:off x="449792" y="3572895"/>
            <a:ext cx="118946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public void </a:t>
            </a:r>
            <a:r>
              <a:rPr lang="en-US" altLang="ko-KR" sz="1000" dirty="0" err="1"/>
              <a:t>initVariables</a:t>
            </a:r>
            <a:r>
              <a:rPr lang="en-US" altLang="ko-KR" sz="1000" dirty="0"/>
              <a:t>(){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firstPageLabel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class=\"first\" title=\"</a:t>
            </a:r>
            <a:r>
              <a:rPr lang="ko-KR" altLang="en-US" sz="1000" dirty="0"/>
              <a:t>처음페이지로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처음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previousPageLabel</a:t>
            </a:r>
            <a:r>
              <a:rPr lang="en-US" altLang="ko-KR" sz="1000" dirty="0"/>
              <a:t> 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</a:t>
            </a:r>
            <a:r>
              <a:rPr lang="en-US" altLang="ko-KR" sz="1000" dirty="0" err="1"/>
              <a:t>prev</a:t>
            </a:r>
            <a:r>
              <a:rPr lang="en-US" altLang="ko-KR" sz="1000" dirty="0"/>
              <a:t>\" title=\"</a:t>
            </a:r>
            <a:r>
              <a:rPr lang="ko-KR" altLang="en-US" sz="1000" dirty="0"/>
              <a:t>이전페이지로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이전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currentPageLabel</a:t>
            </a:r>
            <a:r>
              <a:rPr lang="en-US" altLang="ko-KR" sz="1000" dirty="0"/>
              <a:t> 	= "&lt;strong class=\"current\"&gt;{0}&lt;/strong&gt;";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otherPageLabel</a:t>
            </a:r>
            <a:r>
              <a:rPr lang="en-US" altLang="ko-KR" sz="1000" dirty="0"/>
              <a:t> 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class=\"page\" title=\"{1}</a:t>
            </a:r>
            <a:r>
              <a:rPr lang="ko-KR" altLang="en-US" sz="1000" dirty="0"/>
              <a:t>페이지로 이동</a:t>
            </a:r>
            <a:r>
              <a:rPr lang="en-US" altLang="ko-KR" sz="1000" dirty="0"/>
              <a:t>\"&gt;{1}&lt;/a&gt;";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nextPageLabel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class=\"next\" title=\"</a:t>
            </a:r>
            <a:r>
              <a:rPr lang="ko-KR" altLang="en-US" sz="1000" dirty="0"/>
              <a:t>다음페이지로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다음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lastPageLabel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class=\"last\" title=\"</a:t>
            </a:r>
            <a:r>
              <a:rPr lang="ko-KR" altLang="en-US" sz="1000" dirty="0"/>
              <a:t>마지막페이지로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마지막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{0} : </a:t>
            </a:r>
            <a:r>
              <a:rPr lang="ko-KR" altLang="en-US" sz="1000" dirty="0"/>
              <a:t>현재 페이지 </a:t>
            </a:r>
            <a:r>
              <a:rPr lang="en-US" altLang="ko-KR" sz="1000" dirty="0"/>
              <a:t>URL</a:t>
            </a:r>
          </a:p>
          <a:p>
            <a:r>
              <a:rPr lang="en-US" altLang="ko-KR" sz="1000" dirty="0"/>
              <a:t>{1} : </a:t>
            </a:r>
            <a:r>
              <a:rPr lang="ko-KR" altLang="en-US" sz="1000" dirty="0"/>
              <a:t>해당 페이지 번호</a:t>
            </a:r>
            <a:endParaRPr lang="en-US" altLang="ko-KR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CDA70-FA4F-467A-ADC0-904C8487D014}"/>
              </a:ext>
            </a:extLst>
          </p:cNvPr>
          <p:cNvSpPr/>
          <p:nvPr/>
        </p:nvSpPr>
        <p:spPr>
          <a:xfrm>
            <a:off x="385004" y="3011482"/>
            <a:ext cx="3305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ImagePaginationRenderer</a:t>
            </a:r>
            <a:r>
              <a:rPr lang="en-US" altLang="ko-KR" dirty="0"/>
              <a:t>.java</a:t>
            </a:r>
            <a:endParaRPr lang="ko-KR" altLang="en-US" dirty="0"/>
          </a:p>
        </p:txBody>
      </p:sp>
      <p:grpSp>
        <p:nvGrpSpPr>
          <p:cNvPr id="11" name="Pagination">
            <a:extLst>
              <a:ext uri="{FF2B5EF4-FFF2-40B4-BE49-F238E27FC236}">
                <a16:creationId xmlns:a16="http://schemas.microsoft.com/office/drawing/2014/main" id="{64109B07-2E4F-41AA-9B96-B0EE53A4A181}"/>
              </a:ext>
            </a:extLst>
          </p:cNvPr>
          <p:cNvGrpSpPr/>
          <p:nvPr/>
        </p:nvGrpSpPr>
        <p:grpSpPr>
          <a:xfrm>
            <a:off x="642376" y="5579691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2" name="Previous">
              <a:extLst>
                <a:ext uri="{FF2B5EF4-FFF2-40B4-BE49-F238E27FC236}">
                  <a16:creationId xmlns:a16="http://schemas.microsoft.com/office/drawing/2014/main" id="{A0A2C0A6-538C-47E1-96A4-ED45E73486B3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13" name="Page 1">
              <a:extLst>
                <a:ext uri="{FF2B5EF4-FFF2-40B4-BE49-F238E27FC236}">
                  <a16:creationId xmlns:a16="http://schemas.microsoft.com/office/drawing/2014/main" id="{EFDC47CC-0DB9-4D7D-9072-9A0C4B89C21D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14" name="Page 2">
              <a:extLst>
                <a:ext uri="{FF2B5EF4-FFF2-40B4-BE49-F238E27FC236}">
                  <a16:creationId xmlns:a16="http://schemas.microsoft.com/office/drawing/2014/main" id="{C40A1ECC-D4E7-4043-97A2-00463B956D44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5" name="Page 3">
              <a:extLst>
                <a:ext uri="{FF2B5EF4-FFF2-40B4-BE49-F238E27FC236}">
                  <a16:creationId xmlns:a16="http://schemas.microsoft.com/office/drawing/2014/main" id="{E28C7E3A-2C02-4D43-BD66-2D689EECAFAA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6" name="Page 4">
              <a:extLst>
                <a:ext uri="{FF2B5EF4-FFF2-40B4-BE49-F238E27FC236}">
                  <a16:creationId xmlns:a16="http://schemas.microsoft.com/office/drawing/2014/main" id="{0706102A-35C3-48CA-886C-91D2FD617088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7" name="Page 5">
              <a:extLst>
                <a:ext uri="{FF2B5EF4-FFF2-40B4-BE49-F238E27FC236}">
                  <a16:creationId xmlns:a16="http://schemas.microsoft.com/office/drawing/2014/main" id="{25757904-FBE6-4D66-8DA7-59174739ECD6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8" name="Next">
              <a:extLst>
                <a:ext uri="{FF2B5EF4-FFF2-40B4-BE49-F238E27FC236}">
                  <a16:creationId xmlns:a16="http://schemas.microsoft.com/office/drawing/2014/main" id="{D7106A5D-EA2A-451F-AF16-F79ACC102FB4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5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7E0312-669C-4874-B6D7-E9826B1EE7CD}"/>
              </a:ext>
            </a:extLst>
          </p:cNvPr>
          <p:cNvSpPr/>
          <p:nvPr/>
        </p:nvSpPr>
        <p:spPr>
          <a:xfrm>
            <a:off x="271992" y="277968"/>
            <a:ext cx="1109027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* </a:t>
            </a:r>
            <a:r>
              <a:rPr lang="ko-KR" altLang="en-US" sz="1500" dirty="0"/>
              <a:t>총 페이지 수 공식</a:t>
            </a:r>
            <a:r>
              <a:rPr lang="en-US" altLang="ko-KR" sz="1500" dirty="0"/>
              <a:t>(int </a:t>
            </a:r>
            <a:r>
              <a:rPr lang="ko-KR" altLang="en-US" sz="1500" dirty="0"/>
              <a:t>소수점 버림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totalPageCount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totalRecordCount</a:t>
            </a:r>
            <a:r>
              <a:rPr lang="en-US" altLang="ko-KR" sz="1500" dirty="0"/>
              <a:t>() – 1) / </a:t>
            </a:r>
            <a:r>
              <a:rPr lang="en-US" altLang="ko-KR" sz="1500" dirty="0" err="1"/>
              <a:t>recordCountPerPage</a:t>
            </a:r>
            <a:r>
              <a:rPr lang="en-US" altLang="ko-KR" sz="1500" dirty="0"/>
              <a:t>()) + 1;</a:t>
            </a:r>
          </a:p>
          <a:p>
            <a:r>
              <a:rPr lang="ko-KR" altLang="en-US" sz="1500" dirty="0"/>
              <a:t>총페이지 수 </a:t>
            </a:r>
            <a:r>
              <a:rPr lang="en-US" altLang="ko-KR" sz="1500" dirty="0"/>
              <a:t>=  ( (</a:t>
            </a:r>
            <a:r>
              <a:rPr lang="ko-KR" altLang="en-US" sz="1500" dirty="0"/>
              <a:t>총 수 </a:t>
            </a:r>
            <a:r>
              <a:rPr lang="en-US" altLang="ko-KR" sz="1500" dirty="0"/>
              <a:t>- 1)  / </a:t>
            </a:r>
            <a:r>
              <a:rPr lang="ko-KR" altLang="en-US" sz="1500" dirty="0"/>
              <a:t>레코드 노출 수 </a:t>
            </a:r>
            <a:r>
              <a:rPr lang="en-US" altLang="ko-KR" sz="1500" dirty="0"/>
              <a:t>) + 1</a:t>
            </a:r>
          </a:p>
          <a:p>
            <a:r>
              <a:rPr lang="en-US" altLang="ko-KR" sz="1500" dirty="0"/>
              <a:t>Ex) ( (10 – 1) / 10) + 1 = 1</a:t>
            </a:r>
          </a:p>
          <a:p>
            <a:r>
              <a:rPr lang="en-US" altLang="ko-KR" sz="1500" dirty="0"/>
              <a:t>     ( (11 -1) / 10) + 1 = 2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첫 번째 페이지 번호</a:t>
            </a:r>
            <a:endParaRPr lang="en-US" altLang="ko-KR" sz="1500" dirty="0"/>
          </a:p>
          <a:p>
            <a:r>
              <a:rPr lang="en-US" altLang="ko-KR" sz="1500" dirty="0" err="1"/>
              <a:t>firstPageNoOnPageList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currentPageNo</a:t>
            </a:r>
            <a:r>
              <a:rPr lang="en-US" altLang="ko-KR" sz="1500" dirty="0"/>
              <a:t>() - 1) /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()) *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+ 1;</a:t>
            </a:r>
          </a:p>
          <a:p>
            <a:r>
              <a:rPr lang="ko-KR" altLang="en-US" sz="1500" dirty="0"/>
              <a:t>첫 번째 페이지 번호 </a:t>
            </a:r>
            <a:r>
              <a:rPr lang="en-US" altLang="ko-KR" sz="1500" dirty="0"/>
              <a:t>= ( (</a:t>
            </a:r>
            <a:r>
              <a:rPr lang="ko-KR" altLang="en-US" sz="1500" dirty="0"/>
              <a:t>현재페이지 </a:t>
            </a:r>
            <a:r>
              <a:rPr lang="en-US" altLang="ko-KR" sz="1500" dirty="0"/>
              <a:t>- 1) / </a:t>
            </a:r>
            <a:r>
              <a:rPr lang="ko-KR" altLang="en-US" sz="1500" dirty="0"/>
              <a:t>페이지 사이즈</a:t>
            </a:r>
            <a:r>
              <a:rPr lang="en-US" altLang="ko-KR" sz="1500" dirty="0"/>
              <a:t>) * </a:t>
            </a:r>
            <a:r>
              <a:rPr lang="ko-KR" altLang="en-US" sz="1500" dirty="0"/>
              <a:t>페이지 사이즈 </a:t>
            </a:r>
            <a:r>
              <a:rPr lang="en-US" altLang="ko-KR" sz="1500" dirty="0"/>
              <a:t>+ 1</a:t>
            </a:r>
          </a:p>
          <a:p>
            <a:r>
              <a:rPr lang="en-US" altLang="ko-KR" sz="1500" dirty="0"/>
              <a:t>Ex) ( (5 - 1) / 10 ) * 10 + 1 = 1</a:t>
            </a:r>
          </a:p>
          <a:p>
            <a:r>
              <a:rPr lang="en-US" altLang="ko-KR" sz="1500" dirty="0"/>
              <a:t>    ( (12 - 1) / 10 ) * 10 + 1 = 1</a:t>
            </a:r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마지막 페이지 번호</a:t>
            </a:r>
            <a:endParaRPr lang="en-US" altLang="ko-KR" sz="1500" dirty="0"/>
          </a:p>
          <a:p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firstPageNoOnPageList</a:t>
            </a:r>
            <a:r>
              <a:rPr lang="en-US" altLang="ko-KR" sz="1500" dirty="0"/>
              <a:t>() +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– 1;</a:t>
            </a:r>
          </a:p>
          <a:p>
            <a:r>
              <a:rPr lang="en-US" altLang="ko-KR" sz="1500" dirty="0"/>
              <a:t>if (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&gt;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()) {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  <a:p>
            <a:r>
              <a:rPr lang="ko-KR" altLang="en-US" sz="1300" dirty="0"/>
              <a:t>마지막 페이지 번호 </a:t>
            </a:r>
            <a:r>
              <a:rPr lang="en-US" altLang="ko-KR" sz="1300" dirty="0"/>
              <a:t>=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 &gt; </a:t>
            </a:r>
            <a:r>
              <a:rPr lang="ko-KR" altLang="en-US" sz="1300" dirty="0"/>
              <a:t>총 페이지 수 </a:t>
            </a:r>
            <a:r>
              <a:rPr lang="en-US" altLang="ko-KR" sz="1300" dirty="0"/>
              <a:t>? </a:t>
            </a:r>
            <a:r>
              <a:rPr lang="ko-KR" altLang="en-US" sz="1300" dirty="0"/>
              <a:t>총 페이지수 </a:t>
            </a:r>
            <a:r>
              <a:rPr lang="en-US" altLang="ko-KR" sz="1300" dirty="0"/>
              <a:t>: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</a:t>
            </a:r>
          </a:p>
          <a:p>
            <a:r>
              <a:rPr lang="en-US" altLang="ko-KR" sz="1500" dirty="0"/>
              <a:t>Ex) 11 + 10 – 1  = 20(*)</a:t>
            </a:r>
          </a:p>
          <a:p>
            <a:r>
              <a:rPr lang="en-US" altLang="ko-KR" sz="1500" dirty="0"/>
              <a:t>     20(*) &gt; 13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마지막 페이지 번호 </a:t>
            </a:r>
            <a:r>
              <a:rPr lang="en-US" altLang="ko-KR" sz="1500" dirty="0"/>
              <a:t>= 13</a:t>
            </a:r>
          </a:p>
          <a:p>
            <a:r>
              <a:rPr lang="en-US" altLang="ko-KR" sz="1500" dirty="0"/>
              <a:t>     11, 12, 13</a:t>
            </a:r>
          </a:p>
          <a:p>
            <a:r>
              <a:rPr lang="en-US" altLang="ko-KR" sz="1500" dirty="0"/>
              <a:t>     1 + 10 -1 = 10(*)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마지막 페이지 번호 </a:t>
            </a:r>
            <a:r>
              <a:rPr lang="en-US" altLang="ko-KR" sz="1500" dirty="0"/>
              <a:t>= 10</a:t>
            </a:r>
          </a:p>
          <a:p>
            <a:r>
              <a:rPr lang="en-US" altLang="ko-KR" sz="1500" dirty="0"/>
              <a:t>     1, 2, 3, 4, 5, 6, 7, 8, 9, 10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0938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7E0312-669C-4874-B6D7-E9826B1EE7CD}"/>
              </a:ext>
            </a:extLst>
          </p:cNvPr>
          <p:cNvSpPr/>
          <p:nvPr/>
        </p:nvSpPr>
        <p:spPr>
          <a:xfrm>
            <a:off x="271992" y="277968"/>
            <a:ext cx="11090275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* </a:t>
            </a:r>
            <a:r>
              <a:rPr lang="ko-KR" altLang="en-US" sz="1500" dirty="0"/>
              <a:t>총 페이지 수 공식</a:t>
            </a:r>
            <a:r>
              <a:rPr lang="en-US" altLang="ko-KR" sz="1500" dirty="0"/>
              <a:t>(int </a:t>
            </a:r>
            <a:r>
              <a:rPr lang="ko-KR" altLang="en-US" sz="1500" dirty="0"/>
              <a:t>소수점 버림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totalPageCount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totalRecordCount</a:t>
            </a:r>
            <a:r>
              <a:rPr lang="en-US" altLang="ko-KR" sz="1500" dirty="0"/>
              <a:t>() – 1) / </a:t>
            </a:r>
            <a:r>
              <a:rPr lang="en-US" altLang="ko-KR" sz="1500" dirty="0" err="1"/>
              <a:t>recordCountPerPage</a:t>
            </a:r>
            <a:r>
              <a:rPr lang="en-US" altLang="ko-KR" sz="1500" dirty="0"/>
              <a:t>()) + 1;</a:t>
            </a:r>
          </a:p>
          <a:p>
            <a:r>
              <a:rPr lang="ko-KR" altLang="en-US" sz="1500" dirty="0"/>
              <a:t>총페이지 수 </a:t>
            </a:r>
            <a:r>
              <a:rPr lang="en-US" altLang="ko-KR" sz="1500" dirty="0"/>
              <a:t>=  ( (</a:t>
            </a:r>
            <a:r>
              <a:rPr lang="ko-KR" altLang="en-US" sz="1500" dirty="0"/>
              <a:t>총 수 </a:t>
            </a:r>
            <a:r>
              <a:rPr lang="en-US" altLang="ko-KR" sz="1500" dirty="0"/>
              <a:t>- 1)  / </a:t>
            </a:r>
            <a:r>
              <a:rPr lang="ko-KR" altLang="en-US" sz="1500" dirty="0"/>
              <a:t>레코드 노출 수 </a:t>
            </a:r>
            <a:r>
              <a:rPr lang="en-US" altLang="ko-KR" sz="1500" dirty="0"/>
              <a:t>) + 1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첫 번째 페이지 번호</a:t>
            </a:r>
            <a:endParaRPr lang="en-US" altLang="ko-KR" sz="1500" dirty="0"/>
          </a:p>
          <a:p>
            <a:r>
              <a:rPr lang="en-US" altLang="ko-KR" sz="1500" dirty="0" err="1"/>
              <a:t>firstPageNoOnPageList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currentPageNo</a:t>
            </a:r>
            <a:r>
              <a:rPr lang="en-US" altLang="ko-KR" sz="1500" dirty="0"/>
              <a:t>() - 1) /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()) *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+ 1;</a:t>
            </a:r>
          </a:p>
          <a:p>
            <a:r>
              <a:rPr lang="ko-KR" altLang="en-US" sz="1500" dirty="0"/>
              <a:t>첫 번째 페이지 번호 </a:t>
            </a:r>
            <a:r>
              <a:rPr lang="en-US" altLang="ko-KR" sz="1500" dirty="0"/>
              <a:t>= ( (</a:t>
            </a:r>
            <a:r>
              <a:rPr lang="ko-KR" altLang="en-US" sz="1500" dirty="0"/>
              <a:t>현재페이지 </a:t>
            </a:r>
            <a:r>
              <a:rPr lang="en-US" altLang="ko-KR" sz="1500" dirty="0"/>
              <a:t>- 1) / </a:t>
            </a:r>
            <a:r>
              <a:rPr lang="ko-KR" altLang="en-US" sz="1500" dirty="0"/>
              <a:t>페이지 사이즈</a:t>
            </a:r>
            <a:r>
              <a:rPr lang="en-US" altLang="ko-KR" sz="1500" dirty="0"/>
              <a:t>) * </a:t>
            </a:r>
            <a:r>
              <a:rPr lang="ko-KR" altLang="en-US" sz="1500" dirty="0"/>
              <a:t>페이지 사이즈 </a:t>
            </a:r>
            <a:r>
              <a:rPr lang="en-US" altLang="ko-KR" sz="1500" dirty="0"/>
              <a:t>+ 1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마지막 페이지 번호</a:t>
            </a:r>
            <a:endParaRPr lang="en-US" altLang="ko-KR" sz="1500" dirty="0"/>
          </a:p>
          <a:p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firstPageNoOnPageList</a:t>
            </a:r>
            <a:r>
              <a:rPr lang="en-US" altLang="ko-KR" sz="1500" dirty="0"/>
              <a:t>() +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– 1;</a:t>
            </a:r>
          </a:p>
          <a:p>
            <a:r>
              <a:rPr lang="en-US" altLang="ko-KR" sz="1500" dirty="0"/>
              <a:t>if (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&gt;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()) {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  <a:p>
            <a:r>
              <a:rPr lang="ko-KR" altLang="en-US" sz="1300" dirty="0"/>
              <a:t>마지막 페이지 번호 </a:t>
            </a:r>
            <a:r>
              <a:rPr lang="en-US" altLang="ko-KR" sz="1300" dirty="0"/>
              <a:t>=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 &gt; </a:t>
            </a:r>
            <a:r>
              <a:rPr lang="ko-KR" altLang="en-US" sz="1300" dirty="0"/>
              <a:t>총 페이지 수 </a:t>
            </a:r>
            <a:r>
              <a:rPr lang="en-US" altLang="ko-KR" sz="1300" dirty="0"/>
              <a:t>? </a:t>
            </a:r>
            <a:r>
              <a:rPr lang="ko-KR" altLang="en-US" sz="1300" dirty="0"/>
              <a:t>총 페이지수 </a:t>
            </a:r>
            <a:r>
              <a:rPr lang="en-US" altLang="ko-KR" sz="1300" dirty="0"/>
              <a:t>: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</a:t>
            </a:r>
          </a:p>
          <a:p>
            <a:r>
              <a:rPr lang="en-US" altLang="ko-KR" sz="1300" dirty="0"/>
              <a:t>(</a:t>
            </a:r>
            <a:r>
              <a:rPr lang="ko-KR" altLang="en-US" sz="1300" dirty="0" err="1"/>
              <a:t>삼항</a:t>
            </a:r>
            <a:r>
              <a:rPr lang="ko-KR" altLang="en-US" sz="1300" dirty="0"/>
              <a:t> 연산자 </a:t>
            </a:r>
            <a:r>
              <a:rPr lang="en-US" altLang="ko-KR" sz="1300" dirty="0"/>
              <a:t>= (</a:t>
            </a:r>
            <a:r>
              <a:rPr lang="ko-KR" altLang="en-US" sz="1300" dirty="0" err="1"/>
              <a:t>조건문</a:t>
            </a:r>
            <a:r>
              <a:rPr lang="en-US" altLang="ko-KR" sz="1300" dirty="0"/>
              <a:t>) : ? </a:t>
            </a:r>
            <a:r>
              <a:rPr lang="ko-KR" altLang="en-US" sz="1300" dirty="0"/>
              <a:t>참 </a:t>
            </a:r>
            <a:r>
              <a:rPr lang="en-US" altLang="ko-KR" sz="1300" dirty="0"/>
              <a:t>: </a:t>
            </a:r>
            <a:r>
              <a:rPr lang="ko-KR" altLang="en-US" sz="1300" dirty="0"/>
              <a:t>거짓</a:t>
            </a:r>
            <a:r>
              <a:rPr lang="en-US" altLang="ko-KR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929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714</Words>
  <Application>Microsoft Office PowerPoint</Application>
  <PresentationFormat>와이드스크린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Consolas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32</cp:revision>
  <dcterms:created xsi:type="dcterms:W3CDTF">2021-08-31T12:05:11Z</dcterms:created>
  <dcterms:modified xsi:type="dcterms:W3CDTF">2023-04-25T13:27:15Z</dcterms:modified>
</cp:coreProperties>
</file>