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131113" y="489374"/>
            <a:ext cx="3776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member, front asset</a:t>
            </a:r>
            <a:r>
              <a:rPr lang="ko-KR" altLang="en-US" dirty="0"/>
              <a:t>파일 공유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회원가입 </a:t>
            </a:r>
            <a:r>
              <a:rPr lang="en-US" altLang="ko-KR" dirty="0"/>
              <a:t>ERD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 가입동의 페이지부터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message</a:t>
            </a:r>
            <a:r>
              <a:rPr lang="ko-KR" altLang="en-US" dirty="0"/>
              <a:t>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 페이지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20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66</cp:revision>
  <dcterms:created xsi:type="dcterms:W3CDTF">2021-08-24T13:50:50Z</dcterms:created>
  <dcterms:modified xsi:type="dcterms:W3CDTF">2023-06-20T14:21:25Z</dcterms:modified>
</cp:coreProperties>
</file>