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92259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1. 5</a:t>
            </a:r>
            <a:r>
              <a:rPr lang="ko-KR" altLang="en-US" dirty="0"/>
              <a:t>주차에 못한 </a:t>
            </a:r>
            <a:r>
              <a:rPr lang="en-US" altLang="ko-KR" dirty="0"/>
              <a:t>I, U, D </a:t>
            </a:r>
            <a:r>
              <a:rPr lang="ko-KR" altLang="en-US" dirty="0"/>
              <a:t>작업</a:t>
            </a:r>
            <a:endParaRPr lang="en-US" altLang="ko-KR" dirty="0"/>
          </a:p>
          <a:p>
            <a:r>
              <a:rPr lang="en-US" altLang="ko-KR" dirty="0"/>
              <a:t>   (insert, update </a:t>
            </a:r>
            <a:r>
              <a:rPr lang="ko-KR" altLang="en-US" dirty="0"/>
              <a:t>한 페이지에서 처리하는 방법 알려주기</a:t>
            </a:r>
            <a:endParaRPr lang="en-US" altLang="ko-KR" dirty="0"/>
          </a:p>
          <a:p>
            <a:r>
              <a:rPr lang="en-US" altLang="ko-KR" dirty="0"/>
              <a:t>2. MVC</a:t>
            </a:r>
            <a:r>
              <a:rPr lang="ko-KR" altLang="en-US" dirty="0"/>
              <a:t>에 대해서 설명하고 지금 작업한 </a:t>
            </a:r>
            <a:r>
              <a:rPr lang="en-US" altLang="ko-KR" dirty="0"/>
              <a:t>TEMP</a:t>
            </a:r>
            <a:r>
              <a:rPr lang="ko-KR" altLang="en-US" dirty="0"/>
              <a:t>기준으로 </a:t>
            </a:r>
            <a:r>
              <a:rPr lang="en-US" altLang="ko-KR" dirty="0"/>
              <a:t>M,V,C</a:t>
            </a:r>
            <a:r>
              <a:rPr lang="ko-KR" altLang="en-US" dirty="0"/>
              <a:t>영역이 어디인지 설명하기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IDGen</a:t>
            </a:r>
            <a:r>
              <a:rPr lang="ko-KR" altLang="en-US" dirty="0"/>
              <a:t>설명하기</a:t>
            </a:r>
            <a:endParaRPr lang="en-US" altLang="ko-KR" dirty="0"/>
          </a:p>
          <a:p>
            <a:r>
              <a:rPr lang="en-US" altLang="ko-KR" dirty="0"/>
              <a:t>4. JSTL</a:t>
            </a:r>
            <a:r>
              <a:rPr lang="ko-KR" altLang="en-US" dirty="0"/>
              <a:t>설명하기</a:t>
            </a:r>
            <a:endParaRPr lang="en-US" altLang="ko-KR" dirty="0"/>
          </a:p>
          <a:p>
            <a:r>
              <a:rPr lang="en-US" altLang="ko-KR"/>
              <a:t>* </a:t>
            </a:r>
            <a:r>
              <a:rPr lang="en-US" altLang="ko-KR" dirty="0"/>
              <a:t>(temp3</a:t>
            </a:r>
            <a:r>
              <a:rPr lang="ko-KR" altLang="en-US" dirty="0"/>
              <a:t>할 때 설명 </a:t>
            </a:r>
            <a:r>
              <a:rPr lang="en-US" altLang="ko-KR" dirty="0"/>
              <a:t>8</a:t>
            </a:r>
            <a:r>
              <a:rPr lang="ko-KR" altLang="en-US" dirty="0"/>
              <a:t>주차정도</a:t>
            </a:r>
            <a:r>
              <a:rPr lang="en-US" altLang="ko-KR" dirty="0"/>
              <a:t>)paging</a:t>
            </a:r>
            <a:r>
              <a:rPr lang="ko-KR" altLang="en-US" dirty="0"/>
              <a:t>에 대해서 설명 및 만들어 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63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34</cp:revision>
  <dcterms:created xsi:type="dcterms:W3CDTF">2021-08-24T13:50:50Z</dcterms:created>
  <dcterms:modified xsi:type="dcterms:W3CDTF">2024-04-16T13:15:01Z</dcterms:modified>
</cp:coreProperties>
</file>