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15114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상세 부분 작업 시 조회수 업데이트에 대해서 설명하기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 시 </a:t>
            </a:r>
            <a:r>
              <a:rPr lang="ko-KR" altLang="en-US" dirty="0" err="1"/>
              <a:t>이중서브밋</a:t>
            </a:r>
            <a:r>
              <a:rPr lang="ko-KR" altLang="en-US" dirty="0"/>
              <a:t> 방지에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시 왜 업데이트로 처리를 하는지에 대해서 설명</a:t>
            </a:r>
            <a:r>
              <a:rPr lang="en-US" altLang="ko-KR" dirty="0"/>
              <a:t>(</a:t>
            </a:r>
            <a:r>
              <a:rPr lang="ko-KR" altLang="en-US" dirty="0"/>
              <a:t>작업 다 하고 설명 시 </a:t>
            </a:r>
            <a:r>
              <a:rPr lang="ko-KR" altLang="en-US" dirty="0" err="1"/>
              <a:t>내꺼에서만</a:t>
            </a:r>
            <a:r>
              <a:rPr lang="ko-KR" altLang="en-US" dirty="0"/>
              <a:t> 개발해서 보여주기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조회수가 올라가는데 이것을 왜 </a:t>
            </a:r>
            <a:r>
              <a:rPr lang="en-US" altLang="ko-KR" dirty="0" err="1"/>
              <a:t>impl</a:t>
            </a:r>
            <a:r>
              <a:rPr lang="ko-KR" altLang="en-US" dirty="0"/>
              <a:t>에다가 하는지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비밀 글 체크 부분 다른 계정 생성해서 테스트해보기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등록 시 암호는 디버그로 확인해보기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에디터에 </a:t>
            </a:r>
            <a:r>
              <a:rPr lang="en-US" altLang="ko-KR" dirty="0" err="1"/>
              <a:t>TinyMCE</a:t>
            </a:r>
            <a:r>
              <a:rPr lang="en-US" altLang="ko-KR" dirty="0"/>
              <a:t> </a:t>
            </a:r>
            <a:r>
              <a:rPr lang="ko-KR" altLang="en-US" dirty="0"/>
              <a:t>붙여보기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upload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요 부분에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78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59</cp:revision>
  <dcterms:created xsi:type="dcterms:W3CDTF">2021-08-24T13:50:50Z</dcterms:created>
  <dcterms:modified xsi:type="dcterms:W3CDTF">2024-06-18T12:48:12Z</dcterms:modified>
</cp:coreProperties>
</file>