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72" r:id="rId4"/>
    <p:sldId id="268" r:id="rId5"/>
    <p:sldId id="282" r:id="rId6"/>
    <p:sldId id="270" r:id="rId7"/>
    <p:sldId id="266" r:id="rId8"/>
    <p:sldId id="267" r:id="rId9"/>
    <p:sldId id="271" r:id="rId10"/>
    <p:sldId id="269" r:id="rId11"/>
    <p:sldId id="273" r:id="rId12"/>
    <p:sldId id="283" r:id="rId13"/>
    <p:sldId id="284" r:id="rId14"/>
    <p:sldId id="274" r:id="rId15"/>
    <p:sldId id="27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타" id="{1D0B3E3C-92B8-4025-9457-A4D7252D11F3}">
          <p14:sldIdLst>
            <p14:sldId id="280"/>
            <p14:sldId id="281"/>
          </p14:sldIdLst>
        </p14:section>
        <p14:section name="에디터" id="{3CC5E6F0-45F7-4000-B1BF-8917FBB82178}">
          <p14:sldIdLst>
            <p14:sldId id="272"/>
            <p14:sldId id="268"/>
            <p14:sldId id="282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83"/>
            <p14:sldId id="284"/>
            <p14:sldId id="274"/>
          </p14:sldIdLst>
        </p14:section>
        <p14:section name="썸네일작업" id="{94CD10E8-5022-43C5-A62E-7771D9EAB6B5}">
          <p14:sldIdLst>
            <p14:sldId id="278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35FD7-BA75-FD7D-43C1-AB0863A8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13" y="1365850"/>
            <a:ext cx="9529373" cy="35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E28C84-0747-8189-3BDF-4BA8F0DE3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69151" y="490329"/>
            <a:ext cx="5754946" cy="5373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EA9C-44ED-999E-E51F-8C8A52A59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4" t="50000"/>
          <a:stretch/>
        </p:blipFill>
        <p:spPr>
          <a:xfrm>
            <a:off x="6473687" y="414129"/>
            <a:ext cx="5687661" cy="5264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9618E-2D66-A4E7-9269-1A5DF7B1EDB3}"/>
              </a:ext>
            </a:extLst>
          </p:cNvPr>
          <p:cNvSpPr txBox="1"/>
          <p:nvPr/>
        </p:nvSpPr>
        <p:spPr>
          <a:xfrm>
            <a:off x="92765" y="120997"/>
            <a:ext cx="658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EgovFileMngController</a:t>
            </a:r>
            <a:r>
              <a:rPr lang="en-US" altLang="ko-KR" dirty="0"/>
              <a:t> </a:t>
            </a:r>
            <a:r>
              <a:rPr lang="ko-KR" altLang="en-US" dirty="0"/>
              <a:t>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</p:spTree>
    <p:extLst>
      <p:ext uri="{BB962C8B-B14F-4D97-AF65-F5344CB8AC3E}">
        <p14:creationId xmlns:p14="http://schemas.microsoft.com/office/powerpoint/2010/main" val="34353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D9BCF-9800-0EFF-8715-4DD680DED3A6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EgovAtchFileIdPropertyEditor</a:t>
            </a:r>
            <a:r>
              <a:rPr lang="ko-KR" altLang="en-US" dirty="0"/>
              <a:t> 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E7D5E-7F2A-FEBA-462B-1E8B6B9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2257"/>
            <a:ext cx="5781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72084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8C459A-E5EE-4AFC-B2A6-9EBF1567E627}"/>
              </a:ext>
            </a:extLst>
          </p:cNvPr>
          <p:cNvSpPr/>
          <p:nvPr/>
        </p:nvSpPr>
        <p:spPr>
          <a:xfrm>
            <a:off x="30480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8EDEC-18F4-4A7C-9BCA-5CFAD2FC05B7}"/>
              </a:ext>
            </a:extLst>
          </p:cNvPr>
          <p:cNvSpPr/>
          <p:nvPr/>
        </p:nvSpPr>
        <p:spPr>
          <a:xfrm>
            <a:off x="6206067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240243" y="4470601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안 해도 무관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00BFF0-F45F-47CE-ABD2-89C5728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" y="905404"/>
            <a:ext cx="10458450" cy="2828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14DFE0-5DCB-41CA-B2AE-59C65B653585}"/>
              </a:ext>
            </a:extLst>
          </p:cNvPr>
          <p:cNvSpPr/>
          <p:nvPr/>
        </p:nvSpPr>
        <p:spPr>
          <a:xfrm>
            <a:off x="164043" y="434636"/>
            <a:ext cx="25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https://www.tiny.cloud/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91062-799D-43A8-8479-329A49825158}"/>
              </a:ext>
            </a:extLst>
          </p:cNvPr>
          <p:cNvSpPr/>
          <p:nvPr/>
        </p:nvSpPr>
        <p:spPr>
          <a:xfrm>
            <a:off x="660400" y="2802467"/>
            <a:ext cx="1778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F5626-94F2-FE64-D0F2-DA65B4EB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762000"/>
            <a:ext cx="64865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4CE89-72EA-3D17-F1A9-6327A105B593}"/>
              </a:ext>
            </a:extLst>
          </p:cNvPr>
          <p:cNvSpPr txBox="1"/>
          <p:nvPr/>
        </p:nvSpPr>
        <p:spPr>
          <a:xfrm>
            <a:off x="231913" y="14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web.xml에서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태그필터 주석처리</a:t>
            </a:r>
          </a:p>
        </p:txBody>
      </p:sp>
    </p:spTree>
    <p:extLst>
      <p:ext uri="{BB962C8B-B14F-4D97-AF65-F5344CB8AC3E}">
        <p14:creationId xmlns:p14="http://schemas.microsoft.com/office/powerpoint/2010/main" val="41503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D:/JAVA_PROJECTS/kopo/2024/homepage/workspace/.metadata/.plugins/org.eclipse.wst.server.core/tmp0/wtpwebapps/homepage2024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1706</Words>
  <Application>Microsoft Office PowerPoint</Application>
  <PresentationFormat>와이드스크린</PresentationFormat>
  <Paragraphs>215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41</cp:revision>
  <dcterms:created xsi:type="dcterms:W3CDTF">2021-08-31T12:05:11Z</dcterms:created>
  <dcterms:modified xsi:type="dcterms:W3CDTF">2024-06-18T16:06:16Z</dcterms:modified>
</cp:coreProperties>
</file>