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68" r:id="rId4"/>
    <p:sldId id="264" r:id="rId5"/>
    <p:sldId id="265" r:id="rId6"/>
    <p:sldId id="266" r:id="rId7"/>
    <p:sldId id="267" r:id="rId8"/>
    <p:sldId id="269" r:id="rId9"/>
    <p:sldId id="258" r:id="rId10"/>
    <p:sldId id="270" r:id="rId11"/>
    <p:sldId id="271" r:id="rId12"/>
    <p:sldId id="273" r:id="rId13"/>
    <p:sldId id="256" r:id="rId14"/>
    <p:sldId id="272" r:id="rId15"/>
    <p:sldId id="274" r:id="rId16"/>
    <p:sldId id="260" r:id="rId17"/>
    <p:sldId id="283" r:id="rId18"/>
    <p:sldId id="261" r:id="rId19"/>
    <p:sldId id="276" r:id="rId20"/>
    <p:sldId id="263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3F6CD5A5-BC02-447F-9565-8AC32BC86EAD}">
          <p14:sldIdLst>
            <p14:sldId id="275"/>
          </p14:sldIdLst>
        </p14:section>
        <p14:section name="회원목록" id="{0F599975-0601-4690-AD5E-0069A931915F}">
          <p14:sldIdLst>
            <p14:sldId id="262"/>
          </p14:sldIdLst>
        </p14:section>
        <p14:section name="메일" id="{490932FC-418C-4F6C-827B-1F2E35F6314C}">
          <p14:sldIdLst>
            <p14:sldId id="268"/>
            <p14:sldId id="264"/>
            <p14:sldId id="265"/>
            <p14:sldId id="266"/>
            <p14:sldId id="267"/>
            <p14:sldId id="269"/>
          </p14:sldIdLst>
        </p14:section>
        <p14:section name="카카오로그인" id="{5713BB08-2FF1-4D92-95CB-312D15D8E818}">
          <p14:sldIdLst>
            <p14:sldId id="258"/>
            <p14:sldId id="270"/>
            <p14:sldId id="271"/>
            <p14:sldId id="273"/>
            <p14:sldId id="256"/>
            <p14:sldId id="272"/>
            <p14:sldId id="274"/>
          </p14:sldIdLst>
        </p14:section>
        <p14:section name="네이버로그인" id="{4413B989-7B2D-4A95-BAEE-6A00FC91E1DA}">
          <p14:sldIdLst>
            <p14:sldId id="260"/>
            <p14:sldId id="283"/>
            <p14:sldId id="261"/>
            <p14:sldId id="276"/>
            <p14:sldId id="263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090FA6-EA00-D796-39EF-392C9FA74330}"/>
              </a:ext>
            </a:extLst>
          </p:cNvPr>
          <p:cNvSpPr txBox="1"/>
          <p:nvPr/>
        </p:nvSpPr>
        <p:spPr>
          <a:xfrm>
            <a:off x="474724" y="40922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Header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 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191452-10DB-1F53-76AA-4FBCF5BE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4" y="1219568"/>
            <a:ext cx="7095000" cy="19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1EF111-EA5C-AF8A-E358-44678253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6" y="949127"/>
            <a:ext cx="2299721" cy="327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1BB7B-FCA1-5632-2F52-D18E4947F7B7}"/>
              </a:ext>
            </a:extLst>
          </p:cNvPr>
          <p:cNvSpPr txBox="1"/>
          <p:nvPr/>
        </p:nvSpPr>
        <p:spPr>
          <a:xfrm>
            <a:off x="386499" y="405352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동의화면 미리보기 후 개발 시 이렇게 나오는지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745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91AA6-18F5-80C3-2DE7-18544442ECAE}"/>
              </a:ext>
            </a:extLst>
          </p:cNvPr>
          <p:cNvSpPr txBox="1"/>
          <p:nvPr/>
        </p:nvSpPr>
        <p:spPr>
          <a:xfrm>
            <a:off x="452194" y="327209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JoinController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5971F8-5E14-A1F5-FD93-A0F72D89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3" y="785444"/>
            <a:ext cx="8580079" cy="40055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474E48-6DA4-65E8-CF5D-2F93A4F3A080}"/>
              </a:ext>
            </a:extLst>
          </p:cNvPr>
          <p:cNvSpPr/>
          <p:nvPr/>
        </p:nvSpPr>
        <p:spPr>
          <a:xfrm>
            <a:off x="692669" y="1237440"/>
            <a:ext cx="4279797" cy="129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2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59B476-2F98-F032-2141-58B317ED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3" y="580677"/>
            <a:ext cx="4989511" cy="5976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2E4E6-0668-65CE-11C4-844E29439095}"/>
              </a:ext>
            </a:extLst>
          </p:cNvPr>
          <p:cNvSpPr txBox="1"/>
          <p:nvPr/>
        </p:nvSpPr>
        <p:spPr>
          <a:xfrm>
            <a:off x="378775" y="11568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MemberType.jsp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1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E9A20-BE44-4749-A488-40AEF538D1DE}"/>
              </a:ext>
            </a:extLst>
          </p:cNvPr>
          <p:cNvSpPr/>
          <p:nvPr/>
        </p:nvSpPr>
        <p:spPr>
          <a:xfrm>
            <a:off x="181026" y="220807"/>
            <a:ext cx="108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LoginVO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FE099-2597-4455-A046-E1BFB43DB060}"/>
              </a:ext>
            </a:extLst>
          </p:cNvPr>
          <p:cNvSpPr/>
          <p:nvPr/>
        </p:nvSpPr>
        <p:spPr>
          <a:xfrm>
            <a:off x="181026" y="723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/** </a:t>
            </a:r>
            <a:r>
              <a:rPr lang="ko-KR" altLang="en-US" dirty="0" err="1"/>
              <a:t>로그인타입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loginType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8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876272-2EA5-1D51-5082-EA5EF325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4" y="852383"/>
            <a:ext cx="1068705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DFA93-7336-76F6-908D-7458E8B4EF6B}"/>
              </a:ext>
            </a:extLst>
          </p:cNvPr>
          <p:cNvSpPr txBox="1"/>
          <p:nvPr/>
        </p:nvSpPr>
        <p:spPr>
          <a:xfrm>
            <a:off x="331984" y="295894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LoginController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08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FC74A9-CCF4-EC4B-2B49-C6887C14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35" y="0"/>
            <a:ext cx="76963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8332D-B9EB-B7D2-1C77-36DF37C24CC1}"/>
              </a:ext>
            </a:extLst>
          </p:cNvPr>
          <p:cNvSpPr txBox="1"/>
          <p:nvPr/>
        </p:nvSpPr>
        <p:spPr>
          <a:xfrm>
            <a:off x="218588" y="229149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76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7B584D-3866-4A67-AD76-209306499FF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V="1">
            <a:off x="2487930" y="1116330"/>
            <a:ext cx="1832610" cy="1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9CD6A6-2AAC-42CA-A8CF-3A6D4ED66081}"/>
              </a:ext>
            </a:extLst>
          </p:cNvPr>
          <p:cNvSpPr txBox="1"/>
          <p:nvPr/>
        </p:nvSpPr>
        <p:spPr>
          <a:xfrm>
            <a:off x="1985010" y="150316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인증 주소 값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62F075-CA97-4BE5-A149-F0A7228DA68A}"/>
              </a:ext>
            </a:extLst>
          </p:cNvPr>
          <p:cNvSpPr/>
          <p:nvPr/>
        </p:nvSpPr>
        <p:spPr>
          <a:xfrm>
            <a:off x="1236345" y="768190"/>
            <a:ext cx="125158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C2B610-395D-466D-A4BE-D09AF22DE2E2}"/>
              </a:ext>
            </a:extLst>
          </p:cNvPr>
          <p:cNvSpPr/>
          <p:nvPr/>
        </p:nvSpPr>
        <p:spPr>
          <a:xfrm>
            <a:off x="432054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접속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095C8D-BE22-43C8-8ABD-3550898F9AFF}"/>
              </a:ext>
            </a:extLst>
          </p:cNvPr>
          <p:cNvSpPr/>
          <p:nvPr/>
        </p:nvSpPr>
        <p:spPr>
          <a:xfrm>
            <a:off x="831342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로그인 클릭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3E198C-D8DE-4CD5-8A4A-42ACE74DD48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5985510" y="1116330"/>
            <a:ext cx="2327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04C5A0A0-679C-4A4F-AE4B-4330A3CAE728}"/>
              </a:ext>
            </a:extLst>
          </p:cNvPr>
          <p:cNvSpPr/>
          <p:nvPr/>
        </p:nvSpPr>
        <p:spPr>
          <a:xfrm>
            <a:off x="7837170" y="2548890"/>
            <a:ext cx="2617470" cy="1333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성공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0BF5EC-EA7D-4E1A-93A1-129913ED640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9145905" y="1402080"/>
            <a:ext cx="0" cy="114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53C13-A868-4CF4-98C0-648A40A0A2F8}"/>
              </a:ext>
            </a:extLst>
          </p:cNvPr>
          <p:cNvSpPr/>
          <p:nvPr/>
        </p:nvSpPr>
        <p:spPr>
          <a:xfrm>
            <a:off x="432054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Oauth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0E2488-1604-42EA-8858-38465FAE08C7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>
            <a:off x="6096000" y="3215640"/>
            <a:ext cx="1741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6D257C-3B79-42A1-8B95-0AF779B9579D}"/>
              </a:ext>
            </a:extLst>
          </p:cNvPr>
          <p:cNvSpPr/>
          <p:nvPr/>
        </p:nvSpPr>
        <p:spPr>
          <a:xfrm>
            <a:off x="109728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DA0B5E-1E25-4C57-A93C-2FA6D7FBB8CE}"/>
              </a:ext>
            </a:extLst>
          </p:cNvPr>
          <p:cNvSpPr txBox="1"/>
          <p:nvPr/>
        </p:nvSpPr>
        <p:spPr>
          <a:xfrm>
            <a:off x="7353300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CAECD7-4DC9-428A-9D68-C25024FDB913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>
            <a:off x="5153026" y="830580"/>
            <a:ext cx="5339717" cy="2385060"/>
          </a:xfrm>
          <a:prstGeom prst="bentConnector4">
            <a:avLst>
              <a:gd name="adj1" fmla="val -14020"/>
              <a:gd name="adj2" fmla="val 10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57D4E6-0ED9-4196-A10A-081A74DA1272}"/>
              </a:ext>
            </a:extLst>
          </p:cNvPr>
          <p:cNvSpPr txBox="1"/>
          <p:nvPr/>
        </p:nvSpPr>
        <p:spPr>
          <a:xfrm>
            <a:off x="10382398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D10AFA5-2B7F-4CBD-9973-4B9391112EDB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2872740" y="321564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CC77D7-65B8-4417-801D-03A3CF01A898}"/>
              </a:ext>
            </a:extLst>
          </p:cNvPr>
          <p:cNvSpPr/>
          <p:nvPr/>
        </p:nvSpPr>
        <p:spPr>
          <a:xfrm>
            <a:off x="1021080" y="4819412"/>
            <a:ext cx="195834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code,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state</a:t>
            </a:r>
            <a:r>
              <a:rPr lang="ko-KR" altLang="en-US" dirty="0">
                <a:solidFill>
                  <a:schemeClr val="tx1"/>
                </a:solidFill>
              </a:rPr>
              <a:t>값을 가지고 토큰 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F627C6-2CDE-433C-82F5-C39A65CF541E}"/>
              </a:ext>
            </a:extLst>
          </p:cNvPr>
          <p:cNvSpPr txBox="1"/>
          <p:nvPr/>
        </p:nvSpPr>
        <p:spPr>
          <a:xfrm>
            <a:off x="1021080" y="5486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</a:t>
            </a:r>
            <a:r>
              <a:rPr lang="ko-KR" altLang="en-US" dirty="0">
                <a:solidFill>
                  <a:schemeClr val="accent2"/>
                </a:solidFill>
              </a:rPr>
              <a:t>네이버 기준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7639A2-E644-46CB-A674-E8AEA3518DBF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1985010" y="3501390"/>
            <a:ext cx="15240" cy="1318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FDBA2B-39B8-46DB-976E-4F67ABE6F690}"/>
              </a:ext>
            </a:extLst>
          </p:cNvPr>
          <p:cNvSpPr/>
          <p:nvPr/>
        </p:nvSpPr>
        <p:spPr>
          <a:xfrm>
            <a:off x="4267200" y="4701301"/>
            <a:ext cx="1958340" cy="80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토큰 값을 가지고 사용자 프로필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FDF8D6-5E51-4BDE-A8E3-73A79F7EAE45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979420" y="5105162"/>
            <a:ext cx="1287780" cy="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9BEDC9-592E-4FAB-872F-B0D5BCFB0A6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225540" y="5105277"/>
            <a:ext cx="19411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1E8957-1297-4387-BF8F-1AB2BB640788}"/>
              </a:ext>
            </a:extLst>
          </p:cNvPr>
          <p:cNvSpPr txBox="1"/>
          <p:nvPr/>
        </p:nvSpPr>
        <p:spPr>
          <a:xfrm>
            <a:off x="128938" y="163650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OAuth2.0 </a:t>
            </a:r>
            <a:r>
              <a:rPr lang="ko-KR" altLang="en-US" dirty="0"/>
              <a:t>네이버로그인</a:t>
            </a:r>
            <a:r>
              <a:rPr lang="en-US" altLang="ko-KR" dirty="0"/>
              <a:t> </a:t>
            </a:r>
            <a:r>
              <a:rPr lang="ko-KR" altLang="en-US" dirty="0"/>
              <a:t>흐름도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DCEA3F-FE87-47D1-9B5F-EB867DBA4CF4}"/>
              </a:ext>
            </a:extLst>
          </p:cNvPr>
          <p:cNvSpPr txBox="1"/>
          <p:nvPr/>
        </p:nvSpPr>
        <p:spPr>
          <a:xfrm>
            <a:off x="4267200" y="3619502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 </a:t>
            </a:r>
            <a:r>
              <a:rPr lang="ko-KR" altLang="en-US" dirty="0">
                <a:solidFill>
                  <a:schemeClr val="accent2"/>
                </a:solidFill>
              </a:rPr>
              <a:t>처음 접속 시 프로필</a:t>
            </a:r>
            <a:r>
              <a:rPr lang="en-US" altLang="ko-KR" dirty="0">
                <a:solidFill>
                  <a:schemeClr val="accent2"/>
                </a:solidFill>
              </a:rPr>
              <a:t>API</a:t>
            </a:r>
            <a:r>
              <a:rPr lang="ko-KR" altLang="en-US" dirty="0">
                <a:solidFill>
                  <a:schemeClr val="accent2"/>
                </a:solidFill>
              </a:rPr>
              <a:t>동의여부 확인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후 다음 프로세스 진행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2CD6B8-8481-4CBE-BAE5-E26FA1CF7AB4}"/>
              </a:ext>
            </a:extLst>
          </p:cNvPr>
          <p:cNvSpPr/>
          <p:nvPr/>
        </p:nvSpPr>
        <p:spPr>
          <a:xfrm>
            <a:off x="8166735" y="4732155"/>
            <a:ext cx="204025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330632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1ECDE-65AF-6C77-2B76-B8CC0955BB69}"/>
              </a:ext>
            </a:extLst>
          </p:cNvPr>
          <p:cNvSpPr txBox="1"/>
          <p:nvPr/>
        </p:nvSpPr>
        <p:spPr>
          <a:xfrm>
            <a:off x="376551" y="2134697"/>
            <a:ext cx="11815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ALTER TABLE </a:t>
            </a:r>
            <a:r>
              <a:rPr lang="ko-KR" altLang="en-US" dirty="0" err="1"/>
              <a:t>lettnemplyrinfo</a:t>
            </a:r>
            <a:r>
              <a:rPr lang="ko-KR" altLang="en-US" dirty="0"/>
              <a:t> MODIFY COLUMN EMPLYR_ID </a:t>
            </a:r>
            <a:r>
              <a:rPr lang="ko-KR" altLang="en-US" dirty="0" err="1"/>
              <a:t>varchar</a:t>
            </a:r>
            <a:r>
              <a:rPr lang="ko-KR" altLang="en-US" dirty="0"/>
              <a:t>(60) CHARACTER SET utf8mb4 COLLATE utf8mb4_unicode_ci NOT NULL;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C909DF-3729-5808-BBB0-1ADB0E3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9" y="764567"/>
            <a:ext cx="6569003" cy="994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09E56-8C54-872F-871F-FC86D6F5E2B2}"/>
              </a:ext>
            </a:extLst>
          </p:cNvPr>
          <p:cNvSpPr txBox="1"/>
          <p:nvPr/>
        </p:nvSpPr>
        <p:spPr>
          <a:xfrm>
            <a:off x="312030" y="224232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lettnemplyrinfo</a:t>
            </a:r>
            <a:r>
              <a:rPr lang="ko-KR" altLang="en-US" dirty="0"/>
              <a:t> 테이블에서 </a:t>
            </a:r>
            <a:r>
              <a:rPr lang="en-US" altLang="ko-KR" dirty="0"/>
              <a:t>ID</a:t>
            </a:r>
            <a:r>
              <a:rPr lang="ko-KR" altLang="en-US" dirty="0"/>
              <a:t>값 길이 </a:t>
            </a:r>
            <a:r>
              <a:rPr lang="en-US" altLang="ko-KR" dirty="0"/>
              <a:t>60</a:t>
            </a:r>
            <a:r>
              <a:rPr lang="ko-KR" altLang="en-US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415522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3BE488-4A92-4B45-AA27-54FCB6C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98" y="707297"/>
            <a:ext cx="8327012" cy="5663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02D6BF-9BA5-D11F-C9E9-252566112EEE}"/>
              </a:ext>
            </a:extLst>
          </p:cNvPr>
          <p:cNvSpPr txBox="1"/>
          <p:nvPr/>
        </p:nvSpPr>
        <p:spPr>
          <a:xfrm>
            <a:off x="2059798" y="302880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네이버개발자센터 </a:t>
            </a:r>
            <a:r>
              <a:rPr lang="en-US" altLang="ko-KR" dirty="0"/>
              <a:t>: </a:t>
            </a:r>
            <a:r>
              <a:rPr lang="ko-KR" altLang="en-US" dirty="0"/>
              <a:t>https://developers.naver.com/main/</a:t>
            </a:r>
          </a:p>
        </p:txBody>
      </p:sp>
    </p:spTree>
    <p:extLst>
      <p:ext uri="{BB962C8B-B14F-4D97-AF65-F5344CB8AC3E}">
        <p14:creationId xmlns:p14="http://schemas.microsoft.com/office/powerpoint/2010/main" val="378002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836B86-1703-42D4-B4B6-B5546386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2" y="414866"/>
            <a:ext cx="5868468" cy="4902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3C32E2-0289-4C2F-A77E-4DA1F830780D}"/>
              </a:ext>
            </a:extLst>
          </p:cNvPr>
          <p:cNvSpPr/>
          <p:nvPr/>
        </p:nvSpPr>
        <p:spPr>
          <a:xfrm>
            <a:off x="6349173" y="494773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CF7F50-61C4-45AA-AA18-DB15E1CF3F5C}"/>
              </a:ext>
            </a:extLst>
          </p:cNvPr>
          <p:cNvSpPr/>
          <p:nvPr/>
        </p:nvSpPr>
        <p:spPr>
          <a:xfrm>
            <a:off x="6349173" y="5489071"/>
            <a:ext cx="3959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http://localhost/login/naverLogin.do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419F9-3B2C-453C-9FF6-D1086E03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3" y="0"/>
            <a:ext cx="5022850" cy="49554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369E4-FD35-436F-8283-32BD6433A58C}"/>
              </a:ext>
            </a:extLst>
          </p:cNvPr>
          <p:cNvSpPr/>
          <p:nvPr/>
        </p:nvSpPr>
        <p:spPr>
          <a:xfrm>
            <a:off x="6576483" y="516467"/>
            <a:ext cx="11366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4E3D17-A522-4C5F-BEA5-F60BEA1F6D18}"/>
              </a:ext>
            </a:extLst>
          </p:cNvPr>
          <p:cNvSpPr/>
          <p:nvPr/>
        </p:nvSpPr>
        <p:spPr>
          <a:xfrm>
            <a:off x="6670675" y="1294043"/>
            <a:ext cx="451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DC179B-92BB-4CB3-AF5E-5C0CB2213A40}"/>
              </a:ext>
            </a:extLst>
          </p:cNvPr>
          <p:cNvSpPr/>
          <p:nvPr/>
        </p:nvSpPr>
        <p:spPr>
          <a:xfrm>
            <a:off x="6670675" y="3605443"/>
            <a:ext cx="451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1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2F9302-BA73-65A8-1EC3-FBD93FA3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" y="1221425"/>
            <a:ext cx="5217113" cy="5290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EA7E2-E380-A3E9-6CF1-E7253CA96DE4}"/>
              </a:ext>
            </a:extLst>
          </p:cNvPr>
          <p:cNvSpPr txBox="1"/>
          <p:nvPr/>
        </p:nvSpPr>
        <p:spPr>
          <a:xfrm>
            <a:off x="180210" y="287001"/>
            <a:ext cx="597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admin.member.web</a:t>
            </a:r>
            <a:r>
              <a:rPr lang="en-US" altLang="ko-KR" dirty="0"/>
              <a:t> </a:t>
            </a:r>
            <a:r>
              <a:rPr lang="ko-KR" altLang="en-US" dirty="0"/>
              <a:t>패키지 추가 후 </a:t>
            </a:r>
            <a:r>
              <a:rPr lang="en-US" altLang="ko-KR" dirty="0"/>
              <a:t>Controller</a:t>
            </a:r>
            <a:r>
              <a:rPr lang="ko-KR" altLang="en-US" dirty="0"/>
              <a:t>부터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58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36267-5230-47A6-8F19-0F0B34C5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397933"/>
            <a:ext cx="8724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1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B4DDC5-41CA-48C1-A58D-8AFEA524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804862"/>
            <a:ext cx="53721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2CDF-9D23-417E-81D0-CE61549B6D02}"/>
              </a:ext>
            </a:extLst>
          </p:cNvPr>
          <p:cNvSpPr/>
          <p:nvPr/>
        </p:nvSpPr>
        <p:spPr>
          <a:xfrm>
            <a:off x="118532" y="223884"/>
            <a:ext cx="1015153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&lt;!-- </a:t>
            </a:r>
            <a:r>
              <a:rPr lang="ko-KR" altLang="en-US" b="1" dirty="0">
                <a:latin typeface="Consolas" panose="020B0609020204030204" pitchFamily="49" charset="0"/>
              </a:rPr>
              <a:t>네이버 로그인 </a:t>
            </a:r>
            <a:r>
              <a:rPr lang="en-US" altLang="ko-KR" b="1" dirty="0"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com.googlecode.json</a:t>
            </a:r>
            <a:r>
              <a:rPr lang="en-US" altLang="ko-KR" b="1" dirty="0">
                <a:latin typeface="Consolas" panose="020B0609020204030204" pitchFamily="49" charset="0"/>
              </a:rPr>
              <a:t>-simple&lt;/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&gt;json-simple&lt;/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&lt;version&gt;1.1.1&lt;/version&gt;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&lt;/dependency&gt;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&lt;!-- oauth2 login --&gt;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com.github.scribejava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scribejava-apis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&lt;version&gt;5.6.0&lt;/version&gt;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&lt;/dependency&gt;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com.github.scribejava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scribejava</a:t>
            </a:r>
            <a:r>
              <a:rPr lang="en-US" altLang="ko-KR" b="1" dirty="0">
                <a:latin typeface="Consolas" panose="020B0609020204030204" pitchFamily="49" charset="0"/>
              </a:rPr>
              <a:t>-core&lt;/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&lt;version&gt;2.8.1&lt;/version&gt;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ko-KR" altLang="en-US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&gt;com.squareup.okhttp3&lt;/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okhttp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&lt;version&gt;4.2.2&lt;/version&gt;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&lt;/dependency&gt;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&lt;!-- //</a:t>
            </a:r>
            <a:r>
              <a:rPr lang="ko-KR" altLang="en-US" b="1" dirty="0">
                <a:latin typeface="Consolas" panose="020B0609020204030204" pitchFamily="49" charset="0"/>
              </a:rPr>
              <a:t>네이버 로그인 </a:t>
            </a:r>
            <a:r>
              <a:rPr lang="en-US" altLang="ko-KR" b="1" dirty="0">
                <a:latin typeface="Consolas" panose="020B0609020204030204" pitchFamily="49" charset="0"/>
              </a:rPr>
              <a:t>--&gt;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73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DA4E2-E745-4147-BA39-E5AB0C753CCD}"/>
              </a:ext>
            </a:extLst>
          </p:cNvPr>
          <p:cNvSpPr/>
          <p:nvPr/>
        </p:nvSpPr>
        <p:spPr>
          <a:xfrm>
            <a:off x="284950" y="348734"/>
            <a:ext cx="1749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EgovProperties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6F6EF-84F9-4DA6-AAF6-4E2D9BEDD136}"/>
              </a:ext>
            </a:extLst>
          </p:cNvPr>
          <p:cNvSpPr/>
          <p:nvPr/>
        </p:nvSpPr>
        <p:spPr>
          <a:xfrm>
            <a:off x="2312726" y="348734"/>
            <a:ext cx="7187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method </a:t>
            </a:r>
            <a:r>
              <a:rPr lang="ko-KR" altLang="en-US" dirty="0"/>
              <a:t>주석 해제</a:t>
            </a:r>
            <a:r>
              <a:rPr lang="en-US" altLang="ko-KR" dirty="0"/>
              <a:t>(</a:t>
            </a:r>
            <a:r>
              <a:rPr lang="ko-KR" altLang="en-US" dirty="0"/>
              <a:t>주석 삭제 되어져 있는지 체크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142BF3-9608-4B92-AEBA-9E9DCCE3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1" y="918739"/>
            <a:ext cx="4981575" cy="5476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B6B48-EB72-4BCE-B758-CDB758C2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51" y="1262558"/>
            <a:ext cx="2181225" cy="2286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3C2225-C1A4-42BC-9939-D42D572828B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456903" y="1376858"/>
            <a:ext cx="4324948" cy="1428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2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21264D-ACA9-32A0-9086-C5C41096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615197"/>
            <a:ext cx="2590800" cy="89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1BD3F-E980-3769-9DC3-025EFFBFE91F}"/>
              </a:ext>
            </a:extLst>
          </p:cNvPr>
          <p:cNvSpPr txBox="1"/>
          <p:nvPr/>
        </p:nvSpPr>
        <p:spPr>
          <a:xfrm>
            <a:off x="188536" y="11312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 및 소스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466DB9-D384-388A-1D65-D7F2AA58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" y="2343150"/>
            <a:ext cx="475297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024DC-CFE2-2BB6-F5C0-9B1D4D9E13B8}"/>
              </a:ext>
            </a:extLst>
          </p:cNvPr>
          <p:cNvSpPr txBox="1"/>
          <p:nvPr/>
        </p:nvSpPr>
        <p:spPr>
          <a:xfrm>
            <a:off x="188536" y="1819372"/>
            <a:ext cx="36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Globals</a:t>
            </a:r>
            <a:r>
              <a:rPr lang="en-US" altLang="ko-KR" dirty="0"/>
              <a:t> properties </a:t>
            </a:r>
            <a:r>
              <a:rPr lang="ko-KR" altLang="en-US" dirty="0"/>
              <a:t>및 </a:t>
            </a:r>
            <a:r>
              <a:rPr lang="en-US" altLang="ko-KR" dirty="0"/>
              <a:t>java</a:t>
            </a:r>
            <a:r>
              <a:rPr lang="ko-KR" altLang="en-US" dirty="0"/>
              <a:t>에 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C8A83B-ADE1-1548-2924-F560BAEA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6" y="3715584"/>
            <a:ext cx="7867650" cy="2009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2CD40F-4B25-929A-E819-1133A21F1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462" y="724932"/>
            <a:ext cx="3743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9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D1BD3F-E980-3769-9DC3-025EFFBFE91F}"/>
              </a:ext>
            </a:extLst>
          </p:cNvPr>
          <p:cNvSpPr txBox="1"/>
          <p:nvPr/>
        </p:nvSpPr>
        <p:spPr>
          <a:xfrm>
            <a:off x="188536" y="113121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Join </a:t>
            </a:r>
            <a:r>
              <a:rPr lang="ko-KR" altLang="en-US" dirty="0"/>
              <a:t>및 </a:t>
            </a:r>
            <a:r>
              <a:rPr lang="en-US" altLang="ko-KR" dirty="0"/>
              <a:t>Login </a:t>
            </a:r>
            <a:r>
              <a:rPr lang="ko-KR" altLang="en-US" dirty="0"/>
              <a:t>컨트롤러에 추가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2CD40F-4B25-929A-E819-1133A21F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2" y="602384"/>
            <a:ext cx="3743325" cy="400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37CB04-E0A2-BBA4-3C52-AC6F78D6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16" y="1971675"/>
            <a:ext cx="720090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359BD-B9C5-86DB-D4D5-6B83AC27B0EA}"/>
              </a:ext>
            </a:extLst>
          </p:cNvPr>
          <p:cNvSpPr txBox="1"/>
          <p:nvPr/>
        </p:nvSpPr>
        <p:spPr>
          <a:xfrm>
            <a:off x="225516" y="1602343"/>
            <a:ext cx="452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/join/memberType.do </a:t>
            </a:r>
            <a:r>
              <a:rPr lang="ko-KR" altLang="en-US" dirty="0"/>
              <a:t>부분에 네이버 추가</a:t>
            </a:r>
          </a:p>
        </p:txBody>
      </p:sp>
    </p:spTree>
    <p:extLst>
      <p:ext uri="{BB962C8B-B14F-4D97-AF65-F5344CB8AC3E}">
        <p14:creationId xmlns:p14="http://schemas.microsoft.com/office/powerpoint/2010/main" val="1499937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7A6F8D-C5BC-A7EE-5BF7-85998418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4" y="482453"/>
            <a:ext cx="8038314" cy="1365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AA817-5425-362D-082A-B6B999AE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4" y="2341020"/>
            <a:ext cx="5227074" cy="4300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FDDD8-EEEA-5177-D622-70B2EB50230B}"/>
              </a:ext>
            </a:extLst>
          </p:cNvPr>
          <p:cNvSpPr txBox="1"/>
          <p:nvPr/>
        </p:nvSpPr>
        <p:spPr>
          <a:xfrm>
            <a:off x="188536" y="11312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 </a:t>
            </a:r>
            <a:r>
              <a:rPr lang="ko-KR" altLang="en-US" dirty="0"/>
              <a:t>컨트롤러에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1E44B-CA2B-09C2-E7AE-8D9AA9AC029C}"/>
              </a:ext>
            </a:extLst>
          </p:cNvPr>
          <p:cNvSpPr txBox="1"/>
          <p:nvPr/>
        </p:nvSpPr>
        <p:spPr>
          <a:xfrm>
            <a:off x="188536" y="1948264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및 회원가입 같이 사용 함</a:t>
            </a:r>
          </a:p>
        </p:txBody>
      </p:sp>
    </p:spTree>
    <p:extLst>
      <p:ext uri="{BB962C8B-B14F-4D97-AF65-F5344CB8AC3E}">
        <p14:creationId xmlns:p14="http://schemas.microsoft.com/office/powerpoint/2010/main" val="256614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BEA759-3DCF-1AD0-A62A-AFFDD37C187D}"/>
              </a:ext>
            </a:extLst>
          </p:cNvPr>
          <p:cNvSpPr txBox="1"/>
          <p:nvPr/>
        </p:nvSpPr>
        <p:spPr>
          <a:xfrm>
            <a:off x="-1483397" y="751366"/>
            <a:ext cx="94860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javax.mail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&gt;mail&lt;/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&lt;version&gt;1.4.7&lt;/version&gt;</a:t>
            </a:r>
          </a:p>
          <a:p>
            <a:r>
              <a:rPr lang="en-US" altLang="ko-KR" dirty="0"/>
              <a:t>		&lt;/dependency&gt;</a:t>
            </a:r>
          </a:p>
          <a:p>
            <a:r>
              <a:rPr lang="en-US" altLang="ko-KR" dirty="0"/>
              <a:t>				</a:t>
            </a:r>
          </a:p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		    							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javax.activation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&gt;activation&lt;/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&lt;version&gt;1.1.1&lt;/version&gt;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7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8EB3F1-B931-CDEC-CF68-722CDD9B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3" y="810026"/>
            <a:ext cx="10323153" cy="5678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47A18-07CC-07C7-AF6D-9D7221923E76}"/>
              </a:ext>
            </a:extLst>
          </p:cNvPr>
          <p:cNvSpPr txBox="1"/>
          <p:nvPr/>
        </p:nvSpPr>
        <p:spPr>
          <a:xfrm>
            <a:off x="292007" y="28254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https://myaccount.google.com/</a:t>
            </a:r>
          </a:p>
        </p:txBody>
      </p:sp>
    </p:spTree>
    <p:extLst>
      <p:ext uri="{BB962C8B-B14F-4D97-AF65-F5344CB8AC3E}">
        <p14:creationId xmlns:p14="http://schemas.microsoft.com/office/powerpoint/2010/main" val="63727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CDF24F-3B76-8330-F151-1CE98F62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46" y="0"/>
            <a:ext cx="5134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DB420D-30B6-0AB0-10F7-666C5894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756577"/>
            <a:ext cx="6962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3C289F-4D42-2816-7EAD-B84EC022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42887"/>
            <a:ext cx="7239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93FC15-83C5-D005-9EAD-2EEC48E0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8" y="696356"/>
            <a:ext cx="2457450" cy="6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7FEA3-F0CF-B112-E733-055D649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8" y="2189866"/>
            <a:ext cx="5010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FA339-0440-4BFC-8D9B-82B268212157}"/>
              </a:ext>
            </a:extLst>
          </p:cNvPr>
          <p:cNvSpPr txBox="1"/>
          <p:nvPr/>
        </p:nvSpPr>
        <p:spPr>
          <a:xfrm>
            <a:off x="386499" y="405352"/>
            <a:ext cx="621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카카오개발자 사이트 </a:t>
            </a:r>
            <a:r>
              <a:rPr lang="en-US" altLang="ko-KR" dirty="0"/>
              <a:t>URL : https://developers.kakao.com/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2A1C5-023D-40EB-9B4A-54D07343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5" y="4162923"/>
            <a:ext cx="4943151" cy="25314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16727A-EA12-4B3E-B0ED-3A69BFE1B8DE}"/>
              </a:ext>
            </a:extLst>
          </p:cNvPr>
          <p:cNvSpPr/>
          <p:nvPr/>
        </p:nvSpPr>
        <p:spPr>
          <a:xfrm>
            <a:off x="1894433" y="5953612"/>
            <a:ext cx="1095722" cy="30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BEDB-3067-1344-20DE-A4C0704807E3}"/>
              </a:ext>
            </a:extLst>
          </p:cNvPr>
          <p:cNvSpPr txBox="1"/>
          <p:nvPr/>
        </p:nvSpPr>
        <p:spPr>
          <a:xfrm>
            <a:off x="500584" y="95444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93B13-4666-FEFF-AE54-E2AE4C9EABA3}"/>
              </a:ext>
            </a:extLst>
          </p:cNvPr>
          <p:cNvSpPr txBox="1"/>
          <p:nvPr/>
        </p:nvSpPr>
        <p:spPr>
          <a:xfrm>
            <a:off x="4318209" y="954447"/>
            <a:ext cx="783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앱설정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플랫폼 </a:t>
            </a:r>
            <a:r>
              <a:rPr lang="en-US" altLang="ko-KR" dirty="0"/>
              <a:t>&gt; web</a:t>
            </a:r>
            <a:r>
              <a:rPr lang="ko-KR" altLang="en-US" dirty="0"/>
              <a:t>플랫폼등록</a:t>
            </a:r>
            <a:r>
              <a:rPr lang="en-US" altLang="ko-KR" dirty="0"/>
              <a:t>(80, 443</a:t>
            </a:r>
            <a:r>
              <a:rPr lang="ko-KR" altLang="en-US" dirty="0"/>
              <a:t>포트가 아니면 포트 작성 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63EE4-E015-378A-A7E0-60BFA990B161}"/>
              </a:ext>
            </a:extLst>
          </p:cNvPr>
          <p:cNvSpPr txBox="1"/>
          <p:nvPr/>
        </p:nvSpPr>
        <p:spPr>
          <a:xfrm>
            <a:off x="180211" y="3839072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제품설정 </a:t>
            </a:r>
            <a:r>
              <a:rPr lang="en-US" altLang="ko-KR" dirty="0"/>
              <a:t>&gt; </a:t>
            </a:r>
            <a:r>
              <a:rPr lang="ko-KR" altLang="en-US" dirty="0"/>
              <a:t>카카오로그인 </a:t>
            </a:r>
            <a:r>
              <a:rPr lang="en-US" altLang="ko-KR" dirty="0"/>
              <a:t>&gt; OFF</a:t>
            </a:r>
            <a:r>
              <a:rPr lang="ko-KR" altLang="en-US" dirty="0"/>
              <a:t>를 </a:t>
            </a:r>
            <a:r>
              <a:rPr lang="en-US" altLang="ko-KR" dirty="0"/>
              <a:t>ON</a:t>
            </a:r>
            <a:r>
              <a:rPr lang="ko-KR" altLang="en-US" dirty="0"/>
              <a:t>으로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82E1F-59A5-37F3-B77B-732CB560EC6F}"/>
              </a:ext>
            </a:extLst>
          </p:cNvPr>
          <p:cNvSpPr txBox="1"/>
          <p:nvPr/>
        </p:nvSpPr>
        <p:spPr>
          <a:xfrm>
            <a:off x="5807876" y="3839072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제품설명 </a:t>
            </a:r>
            <a:r>
              <a:rPr lang="en-US" altLang="ko-KR" dirty="0"/>
              <a:t>&gt; </a:t>
            </a:r>
            <a:r>
              <a:rPr lang="ko-KR" altLang="en-US" dirty="0"/>
              <a:t>카카오로그인 </a:t>
            </a:r>
            <a:r>
              <a:rPr lang="en-US" altLang="ko-KR" dirty="0"/>
              <a:t>&gt; </a:t>
            </a:r>
            <a:r>
              <a:rPr lang="ko-KR" altLang="en-US" dirty="0"/>
              <a:t>동의항목 설정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A37F80-E292-2F0F-5632-A420E588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69" y="1363871"/>
            <a:ext cx="2267783" cy="22677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7EC613-9D28-BC6A-383E-707A67543077}"/>
              </a:ext>
            </a:extLst>
          </p:cNvPr>
          <p:cNvSpPr txBox="1"/>
          <p:nvPr/>
        </p:nvSpPr>
        <p:spPr>
          <a:xfrm>
            <a:off x="9979502" y="5722187"/>
            <a:ext cx="232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회원 닉네임 설정</a:t>
            </a:r>
            <a:endParaRPr lang="en-US" altLang="ko-KR" sz="1000" dirty="0"/>
          </a:p>
          <a:p>
            <a:r>
              <a:rPr lang="ko-KR" altLang="en-US" sz="1000" dirty="0"/>
              <a:t>회원가입 시 프로필 사진 자동 제공</a:t>
            </a:r>
            <a:endParaRPr lang="en-US" altLang="ko-KR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2F8C78-C6DB-B01B-9193-CF8E72E3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131" y="4208404"/>
            <a:ext cx="4169672" cy="22311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4DDC40-1DB1-498D-80DD-2D45C3ABEA03}"/>
              </a:ext>
            </a:extLst>
          </p:cNvPr>
          <p:cNvSpPr/>
          <p:nvPr/>
        </p:nvSpPr>
        <p:spPr>
          <a:xfrm>
            <a:off x="7581313" y="5704522"/>
            <a:ext cx="2368030" cy="54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948A93-5E40-3C3D-C786-F1360F702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810" y="1307068"/>
            <a:ext cx="2501509" cy="25193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9045AA-F51D-4FDA-B6BC-43E45FCCAC2D}"/>
              </a:ext>
            </a:extLst>
          </p:cNvPr>
          <p:cNvSpPr/>
          <p:nvPr/>
        </p:nvSpPr>
        <p:spPr>
          <a:xfrm>
            <a:off x="5258156" y="2186322"/>
            <a:ext cx="606975" cy="24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5F3696-0629-9849-34B9-885CB1AA2C1D}"/>
              </a:ext>
            </a:extLst>
          </p:cNvPr>
          <p:cNvSpPr/>
          <p:nvPr/>
        </p:nvSpPr>
        <p:spPr>
          <a:xfrm>
            <a:off x="5258156" y="3114928"/>
            <a:ext cx="2061238" cy="24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539</Words>
  <Application>Microsoft Office PowerPoint</Application>
  <PresentationFormat>와이드스크린</PresentationFormat>
  <Paragraphs>90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41</cp:revision>
  <dcterms:created xsi:type="dcterms:W3CDTF">2021-08-17T06:48:28Z</dcterms:created>
  <dcterms:modified xsi:type="dcterms:W3CDTF">2024-08-27T13:56:05Z</dcterms:modified>
</cp:coreProperties>
</file>