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315" r:id="rId4"/>
    <p:sldId id="2316" r:id="rId5"/>
    <p:sldId id="2312" r:id="rId6"/>
    <p:sldId id="1019" r:id="rId7"/>
    <p:sldId id="2313" r:id="rId8"/>
    <p:sldId id="2314" r:id="rId9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FFFF"/>
    <a:srgbClr val="1F27C3"/>
    <a:srgbClr val="376EAB"/>
    <a:srgbClr val="8AC6CD"/>
    <a:srgbClr val="FF3300"/>
    <a:srgbClr val="6F6F6F"/>
    <a:srgbClr val="FFCC66"/>
    <a:srgbClr val="000000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155" d="100"/>
          <a:sy n="155" d="100"/>
        </p:scale>
        <p:origin x="690" y="150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4104" y="14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2024-05-28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2104086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7" y="1336204"/>
            <a:ext cx="203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201466" y="1624236"/>
            <a:ext cx="66361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201466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CRUD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00201" y="1413148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CRUD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3096402"/>
              </p:ext>
            </p:extLst>
          </p:nvPr>
        </p:nvGraphicFramePr>
        <p:xfrm>
          <a:off x="177086" y="1768252"/>
          <a:ext cx="180835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CRUD</a:t>
                      </a:r>
                      <a:endParaRPr lang="ko-KR" altLang="en-US" sz="900" b="1" dirty="0">
                        <a:solidFill>
                          <a:srgbClr val="376EA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75581" y="98910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2024-1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5686" y="1552228"/>
            <a:ext cx="51508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(CRUD)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53C3F6-D227-4A9E-A34F-D71F4D80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726232"/>
            <a:ext cx="2762250" cy="1485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FCA429-4CE8-4539-B5F7-66BE9CE4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8" y="688132"/>
            <a:ext cx="135255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761306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3353594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A5125-D2EE-40ED-B4D6-527802202B35}"/>
              </a:ext>
            </a:extLst>
          </p:cNvPr>
          <p:cNvSpPr/>
          <p:nvPr/>
        </p:nvSpPr>
        <p:spPr>
          <a:xfrm>
            <a:off x="524668" y="2314491"/>
            <a:ext cx="83015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CRUD_ID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CRUD_SJ              </a:t>
            </a:r>
            <a:r>
              <a:rPr lang="sv-SE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CRUD_CN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USER_NM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(CRUD_ID)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COMMENT =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CRUD_ID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'CRUDID'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CRUD_SJ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CRUD_SJ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CRUD_CN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CRUD_CN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USER_NM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USER_NM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97849"/>
              </p:ext>
            </p:extLst>
          </p:nvPr>
        </p:nvGraphicFramePr>
        <p:xfrm>
          <a:off x="9114234" y="634786"/>
          <a:ext cx="2088232" cy="2372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IDGEN 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상세페이지로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표현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게시 글 삭제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창 나오고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 버튼 클릭 시 삭제되고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버튼 누르면 삭제가 안 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657CB-AE90-4C4B-8E43-0E29513D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0869"/>
              </p:ext>
            </p:extLst>
          </p:nvPr>
        </p:nvGraphicFramePr>
        <p:xfrm>
          <a:off x="2262127" y="1960602"/>
          <a:ext cx="6564078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7">
                  <a:extLst>
                    <a:ext uri="{9D8B030D-6E8A-4147-A177-3AD203B41FA5}">
                      <a16:colId xmlns:a16="http://schemas.microsoft.com/office/drawing/2014/main" val="397764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CRUD3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2024-05-29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CRUD2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2024-05-29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CRUD1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altLang="ko-KR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2024-05-29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Button">
            <a:extLst>
              <a:ext uri="{FF2B5EF4-FFF2-40B4-BE49-F238E27FC236}">
                <a16:creationId xmlns:a16="http://schemas.microsoft.com/office/drawing/2014/main" id="{18BE7438-73FB-4A98-AEAC-C3AA012160C8}"/>
              </a:ext>
            </a:extLst>
          </p:cNvPr>
          <p:cNvSpPr/>
          <p:nvPr/>
        </p:nvSpPr>
        <p:spPr>
          <a:xfrm>
            <a:off x="7962106" y="230083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20360ADA-FAAA-451B-9777-02A4D47D180A}"/>
              </a:ext>
            </a:extLst>
          </p:cNvPr>
          <p:cNvSpPr/>
          <p:nvPr/>
        </p:nvSpPr>
        <p:spPr>
          <a:xfrm>
            <a:off x="7962106" y="26399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6B189280-EAC0-442C-BF1D-2866F6C9F0B5}"/>
              </a:ext>
            </a:extLst>
          </p:cNvPr>
          <p:cNvSpPr/>
          <p:nvPr/>
        </p:nvSpPr>
        <p:spPr>
          <a:xfrm>
            <a:off x="7962106" y="296629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Pagination">
            <a:extLst>
              <a:ext uri="{FF2B5EF4-FFF2-40B4-BE49-F238E27FC236}">
                <a16:creationId xmlns:a16="http://schemas.microsoft.com/office/drawing/2014/main" id="{894A0307-1F3A-46D7-AEFF-DCE454853C45}"/>
              </a:ext>
            </a:extLst>
          </p:cNvPr>
          <p:cNvSpPr txBox="1"/>
          <p:nvPr/>
        </p:nvSpPr>
        <p:spPr>
          <a:xfrm>
            <a:off x="4721021" y="3584006"/>
            <a:ext cx="1646541" cy="212366"/>
          </a:xfrm>
          <a:prstGeom prst="rect">
            <a:avLst/>
          </a:prstGeom>
          <a:noFill/>
          <a:ln>
            <a:noFill/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84F3D4-8A40-4A89-9D58-A694689C6036}"/>
              </a:ext>
            </a:extLst>
          </p:cNvPr>
          <p:cNvSpPr/>
          <p:nvPr/>
        </p:nvSpPr>
        <p:spPr>
          <a:xfrm>
            <a:off x="2273474" y="198427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772872-1F29-4664-9EF5-9F48704EBAA6}"/>
              </a:ext>
            </a:extLst>
          </p:cNvPr>
          <p:cNvSpPr/>
          <p:nvPr/>
        </p:nvSpPr>
        <p:spPr>
          <a:xfrm>
            <a:off x="3425602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E3AE9C-BF5C-4ADB-B692-97A1B72DE1F7}"/>
              </a:ext>
            </a:extLst>
          </p:cNvPr>
          <p:cNvSpPr/>
          <p:nvPr/>
        </p:nvSpPr>
        <p:spPr>
          <a:xfrm>
            <a:off x="6593954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9C01F2-78AB-47F2-A2E0-B587645947C8}"/>
              </a:ext>
            </a:extLst>
          </p:cNvPr>
          <p:cNvSpPr/>
          <p:nvPr/>
        </p:nvSpPr>
        <p:spPr>
          <a:xfrm>
            <a:off x="7890098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589F88-1309-4F11-8333-AE972524F5D5}"/>
              </a:ext>
            </a:extLst>
          </p:cNvPr>
          <p:cNvSpPr/>
          <p:nvPr/>
        </p:nvSpPr>
        <p:spPr>
          <a:xfrm>
            <a:off x="4721021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45EC6CA4-C79B-44AE-9A37-40ECD7D4B7C9}"/>
              </a:ext>
            </a:extLst>
          </p:cNvPr>
          <p:cNvSpPr/>
          <p:nvPr/>
        </p:nvSpPr>
        <p:spPr>
          <a:xfrm>
            <a:off x="7962106" y="353491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D24ADC-C14A-4F8B-A61A-29966DFBE335}"/>
              </a:ext>
            </a:extLst>
          </p:cNvPr>
          <p:cNvSpPr/>
          <p:nvPr/>
        </p:nvSpPr>
        <p:spPr>
          <a:xfrm>
            <a:off x="7890098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3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92D7F63F-BE18-3B69-529E-2B49E6EEFC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65962" y="4325819"/>
            <a:ext cx="2203923" cy="1071712"/>
            <a:chOff x="600076" y="3516030"/>
            <a:chExt cx="4872718" cy="1071712"/>
          </a:xfrm>
        </p:grpSpPr>
        <p:sp>
          <p:nvSpPr>
            <p:cNvPr id="64" name="Window Frame">
              <a:extLst>
                <a:ext uri="{FF2B5EF4-FFF2-40B4-BE49-F238E27FC236}">
                  <a16:creationId xmlns:a16="http://schemas.microsoft.com/office/drawing/2014/main" id="{087C1296-259A-15B6-50D7-CB0FCB088557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dy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E6D61BC7-76C1-1DAD-F709-6BF0923A4C4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011225" y="3870525"/>
              <a:ext cx="4059938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FD41522-A818-A2D0-0B0B-16AA94EC73E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649673" y="4175494"/>
              <a:ext cx="1421495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8165FB9-5372-5C67-ACEB-C3FC0187891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19550" y="4175494"/>
              <a:ext cx="1421493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C27302C-5579-21FA-E543-23BC18BC4EE3}"/>
              </a:ext>
            </a:extLst>
          </p:cNvPr>
          <p:cNvCxnSpPr>
            <a:cxnSpLocks/>
            <a:stCxn id="12" idx="1"/>
            <a:endCxn id="64" idx="0"/>
          </p:cNvCxnSpPr>
          <p:nvPr/>
        </p:nvCxnSpPr>
        <p:spPr>
          <a:xfrm rot="10800000" flipV="1">
            <a:off x="7767924" y="2456109"/>
            <a:ext cx="194182" cy="18697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99484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FD95C15-D9D9-4CB3-815E-7909D45C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62961"/>
              </p:ext>
            </p:extLst>
          </p:nvPr>
        </p:nvGraphicFramePr>
        <p:xfrm>
          <a:off x="2316649" y="1943829"/>
          <a:ext cx="6437546" cy="28407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Input Field">
            <a:extLst>
              <a:ext uri="{FF2B5EF4-FFF2-40B4-BE49-F238E27FC236}">
                <a16:creationId xmlns:a16="http://schemas.microsoft.com/office/drawing/2014/main" id="{8ADE0736-5A09-411F-9EC2-6D4A3F64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001897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 Field">
            <a:extLst>
              <a:ext uri="{FF2B5EF4-FFF2-40B4-BE49-F238E27FC236}">
                <a16:creationId xmlns:a16="http://schemas.microsoft.com/office/drawing/2014/main" id="{D212945C-3EDD-4BCF-BF5C-1E9A8641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344316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작성자를 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nput Field">
            <a:extLst>
              <a:ext uri="{FF2B5EF4-FFF2-40B4-BE49-F238E27FC236}">
                <a16:creationId xmlns:a16="http://schemas.microsoft.com/office/drawing/2014/main" id="{2EE1A730-7587-4F50-8221-FEBFE26C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686735"/>
            <a:ext cx="5492107" cy="1961837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0E64385-576F-4D1A-8B6D-7E022A42C887}"/>
              </a:ext>
            </a:extLst>
          </p:cNvPr>
          <p:cNvSpPr/>
          <p:nvPr/>
        </p:nvSpPr>
        <p:spPr>
          <a:xfrm>
            <a:off x="5076986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FDA9CB1-4186-4625-95AE-54C3EF9BBA28}"/>
              </a:ext>
            </a:extLst>
          </p:cNvPr>
          <p:cNvSpPr/>
          <p:nvPr/>
        </p:nvSpPr>
        <p:spPr>
          <a:xfrm>
            <a:off x="5686672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929635-6C59-43DB-80FC-D835667B5ABD}"/>
              </a:ext>
            </a:extLst>
          </p:cNvPr>
          <p:cNvSpPr/>
          <p:nvPr/>
        </p:nvSpPr>
        <p:spPr>
          <a:xfrm>
            <a:off x="2974055" y="194914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902005-22ED-4E6F-883D-95DB1664E4B4}"/>
              </a:ext>
            </a:extLst>
          </p:cNvPr>
          <p:cNvSpPr/>
          <p:nvPr/>
        </p:nvSpPr>
        <p:spPr>
          <a:xfrm>
            <a:off x="2974055" y="229035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F83293-D330-4BC4-80FF-6B00FEB781C1}"/>
              </a:ext>
            </a:extLst>
          </p:cNvPr>
          <p:cNvSpPr/>
          <p:nvPr/>
        </p:nvSpPr>
        <p:spPr>
          <a:xfrm>
            <a:off x="2974055" y="26267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0BCC5E-5AF7-4245-A23B-08EE82E6B926}"/>
              </a:ext>
            </a:extLst>
          </p:cNvPr>
          <p:cNvSpPr/>
          <p:nvPr/>
        </p:nvSpPr>
        <p:spPr>
          <a:xfrm>
            <a:off x="5004978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CEFCA5-0FC9-47C6-80DA-80BDD5D18C34}"/>
              </a:ext>
            </a:extLst>
          </p:cNvPr>
          <p:cNvSpPr/>
          <p:nvPr/>
        </p:nvSpPr>
        <p:spPr>
          <a:xfrm>
            <a:off x="5625845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64199"/>
              </p:ext>
            </p:extLst>
          </p:nvPr>
        </p:nvGraphicFramePr>
        <p:xfrm>
          <a:off x="9114234" y="634786"/>
          <a:ext cx="2088232" cy="2372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게시 글 삭제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창 나오고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 버튼 클릭 시 삭제 후 목록페이지로 이동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버튼 누르면 삭제가 안 됨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F1414-9CC7-48F9-9765-240CD22F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57587"/>
              </p:ext>
            </p:extLst>
          </p:nvPr>
        </p:nvGraphicFramePr>
        <p:xfrm>
          <a:off x="2316649" y="1943829"/>
          <a:ext cx="6437546" cy="31729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 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 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2024-05-29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7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내가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등해서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상품권 타간다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E7794D95-02E6-4499-96C5-45079EC6D85F}"/>
              </a:ext>
            </a:extLst>
          </p:cNvPr>
          <p:cNvSpPr/>
          <p:nvPr/>
        </p:nvSpPr>
        <p:spPr>
          <a:xfrm>
            <a:off x="2396507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FABD12EB-5941-40C1-A9C3-415BD296BFA5}"/>
              </a:ext>
            </a:extLst>
          </p:cNvPr>
          <p:cNvSpPr/>
          <p:nvPr/>
        </p:nvSpPr>
        <p:spPr>
          <a:xfrm>
            <a:off x="300619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C9A2A3-7F2E-4A0B-8749-63E629900311}"/>
              </a:ext>
            </a:extLst>
          </p:cNvPr>
          <p:cNvSpPr/>
          <p:nvPr/>
        </p:nvSpPr>
        <p:spPr>
          <a:xfrm>
            <a:off x="2324499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5A0F62-6B77-4875-B5B8-44D1A4FA9B8C}"/>
              </a:ext>
            </a:extLst>
          </p:cNvPr>
          <p:cNvSpPr/>
          <p:nvPr/>
        </p:nvSpPr>
        <p:spPr>
          <a:xfrm>
            <a:off x="294536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6AC9EC00-FCA7-4ED7-8427-168365809867}"/>
              </a:ext>
            </a:extLst>
          </p:cNvPr>
          <p:cNvSpPr/>
          <p:nvPr/>
        </p:nvSpPr>
        <p:spPr>
          <a:xfrm>
            <a:off x="828932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7B5440-51F3-4BF6-B226-E81DD034F27E}"/>
              </a:ext>
            </a:extLst>
          </p:cNvPr>
          <p:cNvSpPr/>
          <p:nvPr/>
        </p:nvSpPr>
        <p:spPr>
          <a:xfrm>
            <a:off x="822849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0E95CBF-42FF-58AF-0BC8-CA00C67A09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6236" y="6304756"/>
            <a:ext cx="2203923" cy="1071712"/>
            <a:chOff x="600076" y="3516030"/>
            <a:chExt cx="4872718" cy="1071712"/>
          </a:xfrm>
        </p:grpSpPr>
        <p:sp>
          <p:nvSpPr>
            <p:cNvPr id="5" name="Window Frame">
              <a:extLst>
                <a:ext uri="{FF2B5EF4-FFF2-40B4-BE49-F238E27FC236}">
                  <a16:creationId xmlns:a16="http://schemas.microsoft.com/office/drawing/2014/main" id="{9B5FDED9-4A43-D1E7-6B4C-27080ADE9EE1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ody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4F1FE4CB-259C-7892-8E10-3B74F3B67E3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011225" y="3870525"/>
              <a:ext cx="4059938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F774782-6245-6238-D173-73D35F5D54F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649673" y="4175494"/>
              <a:ext cx="1421495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2163AC1-D864-3FF6-57D4-18F33B943D4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19550" y="4175494"/>
              <a:ext cx="1421493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318B22A-81A6-2DF4-0A11-4D29E7B7BCC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3471065" y="5429407"/>
            <a:ext cx="1377133" cy="8753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51640</TotalTime>
  <Words>405</Words>
  <Application>Microsoft Office PowerPoint</Application>
  <PresentationFormat>사용자 지정</PresentationFormat>
  <Paragraphs>156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굴림</vt:lpstr>
      <vt:lpstr>나눔고딕</vt:lpstr>
      <vt:lpstr>돋움</vt:lpstr>
      <vt:lpstr>Consolas</vt:lpstr>
      <vt:lpstr>Segoe UI</vt:lpstr>
      <vt:lpstr>Times New Roman</vt:lpstr>
      <vt:lpstr>기본 디자인</vt:lpstr>
      <vt:lpstr>PowerPoint 프레젠테이션</vt:lpstr>
      <vt:lpstr>PowerPoint 프레젠테이션</vt:lpstr>
      <vt:lpstr>CRUD DB</vt:lpstr>
      <vt:lpstr>PowerPoint 프레젠테이션</vt:lpstr>
      <vt:lpstr>CRUD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성진 문</cp:lastModifiedBy>
  <cp:revision>4363</cp:revision>
  <cp:lastPrinted>2014-04-11T08:28:11Z</cp:lastPrinted>
  <dcterms:created xsi:type="dcterms:W3CDTF">2009-10-15T04:17:23Z</dcterms:created>
  <dcterms:modified xsi:type="dcterms:W3CDTF">2024-05-28T14:07:09Z</dcterms:modified>
</cp:coreProperties>
</file>