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62" r:id="rId3"/>
    <p:sldId id="2312" r:id="rId4"/>
    <p:sldId id="1019" r:id="rId5"/>
    <p:sldId id="2313" r:id="rId6"/>
    <p:sldId id="2314" r:id="rId7"/>
    <p:sldId id="2315" r:id="rId8"/>
    <p:sldId id="2319" r:id="rId9"/>
    <p:sldId id="2316" r:id="rId10"/>
    <p:sldId id="2317" r:id="rId11"/>
    <p:sldId id="2320" r:id="rId12"/>
    <p:sldId id="2322" r:id="rId13"/>
    <p:sldId id="2323" r:id="rId14"/>
    <p:sldId id="2324" r:id="rId15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7" autoAdjust="0"/>
    <p:restoredTop sz="91913" autoAdjust="0"/>
  </p:normalViewPr>
  <p:slideViewPr>
    <p:cSldViewPr>
      <p:cViewPr varScale="1">
        <p:scale>
          <a:sx n="225" d="100"/>
          <a:sy n="225" d="100"/>
        </p:scale>
        <p:origin x="1680" y="186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328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1141674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8" y="1336204"/>
            <a:ext cx="120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관리메뉴</a:t>
            </a:r>
          </a:p>
        </p:txBody>
      </p:sp>
      <p:cxnSp>
        <p:nvCxnSpPr>
          <p:cNvPr id="22" name="직선 연결선 21"/>
          <p:cNvCxnSpPr>
            <a:cxnSpLocks/>
          </p:cNvCxnSpPr>
          <p:nvPr userDrawn="1"/>
        </p:nvCxnSpPr>
        <p:spPr>
          <a:xfrm>
            <a:off x="1141674" y="1624236"/>
            <a:ext cx="76959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121346" y="133620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610295" y="1413148"/>
            <a:ext cx="1297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2551235"/>
              </p:ext>
            </p:extLst>
          </p:nvPr>
        </p:nvGraphicFramePr>
        <p:xfrm>
          <a:off x="177086" y="1768252"/>
          <a:ext cx="89181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12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2477"/>
                  </a:ext>
                </a:extLst>
              </a:tr>
              <a:tr h="179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157836" y="755509"/>
            <a:ext cx="1097557" cy="4450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75581" y="98910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2024-2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977310" y="1552228"/>
            <a:ext cx="577921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</a:t>
            </a:r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예약관리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0.2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08283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신청내역목록페이지로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Search Field">
            <a:extLst>
              <a:ext uri="{FF2B5EF4-FFF2-40B4-BE49-F238E27FC236}">
                <a16:creationId xmlns:a16="http://schemas.microsoft.com/office/drawing/2014/main" id="{6906B538-2CDD-46F9-9F33-CBE2AD439A83}"/>
              </a:ext>
            </a:extLst>
          </p:cNvPr>
          <p:cNvGrpSpPr/>
          <p:nvPr/>
        </p:nvGrpSpPr>
        <p:grpSpPr>
          <a:xfrm>
            <a:off x="4565650" y="2128292"/>
            <a:ext cx="2184400" cy="304800"/>
            <a:chOff x="646486" y="1763987"/>
            <a:chExt cx="2184400" cy="3048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CA385A1-7ABD-4DE0-8029-ABF44F2A2E23}"/>
                </a:ext>
              </a:extLst>
            </p:cNvPr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Find">
              <a:extLst>
                <a:ext uri="{FF2B5EF4-FFF2-40B4-BE49-F238E27FC236}">
                  <a16:creationId xmlns:a16="http://schemas.microsoft.com/office/drawing/2014/main" id="{179B8A2F-CCB5-4340-A69B-816B488413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Button">
            <a:extLst>
              <a:ext uri="{FF2B5EF4-FFF2-40B4-BE49-F238E27FC236}">
                <a16:creationId xmlns:a16="http://schemas.microsoft.com/office/drawing/2014/main" id="{7B267338-B8D1-46A0-B4F7-1455C42043CD}"/>
              </a:ext>
            </a:extLst>
          </p:cNvPr>
          <p:cNvSpPr/>
          <p:nvPr/>
        </p:nvSpPr>
        <p:spPr>
          <a:xfrm>
            <a:off x="6842361" y="21251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Select">
            <a:extLst>
              <a:ext uri="{FF2B5EF4-FFF2-40B4-BE49-F238E27FC236}">
                <a16:creationId xmlns:a16="http://schemas.microsoft.com/office/drawing/2014/main" id="{E83E5D58-683D-4F28-BE0C-76A866A159D7}"/>
              </a:ext>
            </a:extLst>
          </p:cNvPr>
          <p:cNvGrpSpPr/>
          <p:nvPr/>
        </p:nvGrpSpPr>
        <p:grpSpPr>
          <a:xfrm>
            <a:off x="2733292" y="2126712"/>
            <a:ext cx="1652349" cy="307726"/>
            <a:chOff x="595686" y="1261242"/>
            <a:chExt cx="2504700" cy="307726"/>
          </a:xfrm>
        </p:grpSpPr>
        <p:sp>
          <p:nvSpPr>
            <p:cNvPr id="10" name="Input">
              <a:extLst>
                <a:ext uri="{FF2B5EF4-FFF2-40B4-BE49-F238E27FC236}">
                  <a16:creationId xmlns:a16="http://schemas.microsoft.com/office/drawing/2014/main" id="{23215B94-6FC2-48B9-99D1-080933F1EA9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프로그램명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rrow Down">
              <a:extLst>
                <a:ext uri="{FF2B5EF4-FFF2-40B4-BE49-F238E27FC236}">
                  <a16:creationId xmlns:a16="http://schemas.microsoft.com/office/drawing/2014/main" id="{48BE6C11-AAE1-475E-86E7-455863D89B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23ECA25-DA48-4F17-9140-33FE6F5C9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24538"/>
              </p:ext>
            </p:extLst>
          </p:nvPr>
        </p:nvGraphicFramePr>
        <p:xfrm>
          <a:off x="1265362" y="3247788"/>
          <a:ext cx="7632849" cy="183184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1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212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204212">
                  <a:extLst>
                    <a:ext uri="{9D8B030D-6E8A-4147-A177-3AD203B41FA5}">
                      <a16:colId xmlns:a16="http://schemas.microsoft.com/office/drawing/2014/main" val="148709523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6154943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승인관리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Button">
            <a:extLst>
              <a:ext uri="{FF2B5EF4-FFF2-40B4-BE49-F238E27FC236}">
                <a16:creationId xmlns:a16="http://schemas.microsoft.com/office/drawing/2014/main" id="{6FE83AAB-AEBB-48D7-B95E-9FF620D0EE0F}"/>
              </a:ext>
            </a:extLst>
          </p:cNvPr>
          <p:cNvSpPr/>
          <p:nvPr/>
        </p:nvSpPr>
        <p:spPr>
          <a:xfrm>
            <a:off x="8153559" y="3670955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접수중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D6DA70DE-4CBB-4DCB-A4CE-BAFFC8530933}"/>
              </a:ext>
            </a:extLst>
          </p:cNvPr>
          <p:cNvSpPr/>
          <p:nvPr/>
        </p:nvSpPr>
        <p:spPr>
          <a:xfrm>
            <a:off x="8102009" y="4175011"/>
            <a:ext cx="7241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접수마감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Pagination">
            <a:extLst>
              <a:ext uri="{FF2B5EF4-FFF2-40B4-BE49-F238E27FC236}">
                <a16:creationId xmlns:a16="http://schemas.microsoft.com/office/drawing/2014/main" id="{C778B8E8-FFD8-4A30-AB0A-73C5A9D3E49A}"/>
              </a:ext>
            </a:extLst>
          </p:cNvPr>
          <p:cNvGrpSpPr/>
          <p:nvPr/>
        </p:nvGrpSpPr>
        <p:grpSpPr>
          <a:xfrm>
            <a:off x="3990038" y="5332835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24" name="Previous">
              <a:extLst>
                <a:ext uri="{FF2B5EF4-FFF2-40B4-BE49-F238E27FC236}">
                  <a16:creationId xmlns:a16="http://schemas.microsoft.com/office/drawing/2014/main" id="{1A48FECA-82F7-4FA4-8DE9-0F6AB1CC0B3E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25" name="Page 1">
              <a:extLst>
                <a:ext uri="{FF2B5EF4-FFF2-40B4-BE49-F238E27FC236}">
                  <a16:creationId xmlns:a16="http://schemas.microsoft.com/office/drawing/2014/main" id="{B00E565C-FF2D-4AFB-83F5-945CB261877E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6" name="Page 2">
              <a:extLst>
                <a:ext uri="{FF2B5EF4-FFF2-40B4-BE49-F238E27FC236}">
                  <a16:creationId xmlns:a16="http://schemas.microsoft.com/office/drawing/2014/main" id="{E52E635B-74E8-4F1C-A797-729F597CF2E2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7" name="Page 3">
              <a:extLst>
                <a:ext uri="{FF2B5EF4-FFF2-40B4-BE49-F238E27FC236}">
                  <a16:creationId xmlns:a16="http://schemas.microsoft.com/office/drawing/2014/main" id="{251C13EF-0FDB-43F7-9D83-55E16A99916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8" name="Page 4">
              <a:extLst>
                <a:ext uri="{FF2B5EF4-FFF2-40B4-BE49-F238E27FC236}">
                  <a16:creationId xmlns:a16="http://schemas.microsoft.com/office/drawing/2014/main" id="{07C1F927-6EB9-426D-8770-2CD66DEE39FA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9" name="Page 5">
              <a:extLst>
                <a:ext uri="{FF2B5EF4-FFF2-40B4-BE49-F238E27FC236}">
                  <a16:creationId xmlns:a16="http://schemas.microsoft.com/office/drawing/2014/main" id="{2AAA97F6-E2CB-4837-A0D5-933ADCC12B44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0" name="Next">
              <a:extLst>
                <a:ext uri="{FF2B5EF4-FFF2-40B4-BE49-F238E27FC236}">
                  <a16:creationId xmlns:a16="http://schemas.microsoft.com/office/drawing/2014/main" id="{D5A249AC-184F-464A-A1F6-4DD5DE95EEBB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38514F-C340-430E-A673-61D761B510C8}"/>
              </a:ext>
            </a:extLst>
          </p:cNvPr>
          <p:cNvSpPr txBox="1"/>
          <p:nvPr/>
        </p:nvSpPr>
        <p:spPr>
          <a:xfrm>
            <a:off x="1193354" y="3028064"/>
            <a:ext cx="604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게시물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현재페이지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530B3DED-670A-4E2B-BC56-CD7D5CE73E8E}"/>
              </a:ext>
            </a:extLst>
          </p:cNvPr>
          <p:cNvSpPr/>
          <p:nvPr/>
        </p:nvSpPr>
        <p:spPr>
          <a:xfrm>
            <a:off x="8102009" y="4672247"/>
            <a:ext cx="7241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접수마감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4B0B7E21-F9A6-4FF6-8A80-CAD8A208EBE4}"/>
              </a:ext>
            </a:extLst>
          </p:cNvPr>
          <p:cNvSpPr/>
          <p:nvPr/>
        </p:nvSpPr>
        <p:spPr>
          <a:xfrm>
            <a:off x="7844259" y="5581232"/>
            <a:ext cx="992170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신청내역확인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325EB5-88E4-4666-97BF-126F8D055366}"/>
              </a:ext>
            </a:extLst>
          </p:cNvPr>
          <p:cNvSpPr/>
          <p:nvPr/>
        </p:nvSpPr>
        <p:spPr>
          <a:xfrm>
            <a:off x="7746082" y="5540148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88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F69194-5181-4640-9984-F963C460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34427"/>
              </p:ext>
            </p:extLst>
          </p:nvPr>
        </p:nvGraphicFramePr>
        <p:xfrm>
          <a:off x="1409378" y="1841992"/>
          <a:ext cx="7344816" cy="511240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560">
                  <a:extLst>
                    <a:ext uri="{9D8B030D-6E8A-4147-A177-3AD203B41FA5}">
                      <a16:colId xmlns:a16="http://schemas.microsoft.com/office/drawing/2014/main" val="1952988552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val="834738520"/>
                    </a:ext>
                  </a:extLst>
                </a:gridCol>
              </a:tblGrid>
              <a:tr h="230253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~~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06489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b="1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문교수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5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신청가능한인원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admin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958188"/>
                  </a:ext>
                </a:extLst>
              </a:tr>
              <a:tr h="230253">
                <a:tc gridSpan="4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다들 파이팅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80161D8A-D419-4A99-9F86-6EE38A166B88}"/>
              </a:ext>
            </a:extLst>
          </p:cNvPr>
          <p:cNvSpPr/>
          <p:nvPr/>
        </p:nvSpPr>
        <p:spPr>
          <a:xfrm>
            <a:off x="7746081" y="714634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41F42181-A999-4D96-81C6-3B1B03E6E3B0}"/>
              </a:ext>
            </a:extLst>
          </p:cNvPr>
          <p:cNvSpPr/>
          <p:nvPr/>
        </p:nvSpPr>
        <p:spPr>
          <a:xfrm>
            <a:off x="8260983" y="714634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AF11B08-B15A-486F-9606-2FCAA6B65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44399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신청가능 시 신청정보 입력 폼 나옴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예약목록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47904" y="710526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62806" y="710526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81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33628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신청처리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6EEACF-8270-417A-80A8-A61EA0A9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65019"/>
              </p:ext>
            </p:extLst>
          </p:nvPr>
        </p:nvGraphicFramePr>
        <p:xfrm>
          <a:off x="1337370" y="5512668"/>
          <a:ext cx="7344816" cy="14384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5582944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F1CA8A56-7B44-46AD-9298-45AF54EE226D}"/>
              </a:ext>
            </a:extLst>
          </p:cNvPr>
          <p:cNvSpPr/>
          <p:nvPr/>
        </p:nvSpPr>
        <p:spPr>
          <a:xfrm>
            <a:off x="7661059" y="718847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4A599119-A8CA-4D61-B061-08B2FB50ED24}"/>
              </a:ext>
            </a:extLst>
          </p:cNvPr>
          <p:cNvSpPr/>
          <p:nvPr/>
        </p:nvSpPr>
        <p:spPr>
          <a:xfrm>
            <a:off x="8175961" y="718847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70568" y="713805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25931" y="713805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6048500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653829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BF85F8B-B7F5-4C41-B0E7-1017E9555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2282"/>
              </p:ext>
            </p:extLst>
          </p:nvPr>
        </p:nvGraphicFramePr>
        <p:xfrm>
          <a:off x="1409378" y="1841992"/>
          <a:ext cx="7344816" cy="33253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560">
                  <a:extLst>
                    <a:ext uri="{9D8B030D-6E8A-4147-A177-3AD203B41FA5}">
                      <a16:colId xmlns:a16="http://schemas.microsoft.com/office/drawing/2014/main" val="1952988552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val="8347385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~~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06489"/>
                  </a:ext>
                </a:extLst>
              </a:tr>
              <a:tr h="197900">
                <a:tc>
                  <a:txBody>
                    <a:bodyPr/>
                    <a:lstStyle/>
                    <a:p>
                      <a:r>
                        <a:rPr lang="ko-KR" altLang="en-US" sz="1100" b="1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문교수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708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20931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신청가능한인원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admin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958188"/>
                  </a:ext>
                </a:extLst>
              </a:tr>
              <a:tr h="230253">
                <a:tc gridSpan="4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다들 파이팅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66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98818"/>
              </p:ext>
            </p:extLst>
          </p:nvPr>
        </p:nvGraphicFramePr>
        <p:xfrm>
          <a:off x="9114234" y="634786"/>
          <a:ext cx="2088232" cy="28600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예약정보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신청 상세내역 조회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삭제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 중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일때만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삭제가능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승인 상태에서는 반려하실 수 없습니다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승인 상태에서는 반려하실 수 없습니다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예약목록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3FE8DB-6863-4429-95E8-D70C12322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6145"/>
              </p:ext>
            </p:extLst>
          </p:nvPr>
        </p:nvGraphicFramePr>
        <p:xfrm>
          <a:off x="1337369" y="2475242"/>
          <a:ext cx="7416825" cy="18132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761024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520046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신청상태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5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 접수 중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(stu002)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(stu003)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 반려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Button">
            <a:extLst>
              <a:ext uri="{FF2B5EF4-FFF2-40B4-BE49-F238E27FC236}">
                <a16:creationId xmlns:a16="http://schemas.microsoft.com/office/drawing/2014/main" id="{4D5078B8-C4DB-4DA9-806B-54E2A88096C8}"/>
              </a:ext>
            </a:extLst>
          </p:cNvPr>
          <p:cNvSpPr/>
          <p:nvPr/>
        </p:nvSpPr>
        <p:spPr>
          <a:xfrm>
            <a:off x="7958779" y="302879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A1188950-0BF2-425D-AD56-96D7DFF62280}"/>
              </a:ext>
            </a:extLst>
          </p:cNvPr>
          <p:cNvSpPr/>
          <p:nvPr/>
        </p:nvSpPr>
        <p:spPr>
          <a:xfrm>
            <a:off x="7958779" y="348335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A35608CE-68CA-4A06-AB52-DC9B8281C90E}"/>
              </a:ext>
            </a:extLst>
          </p:cNvPr>
          <p:cNvSpPr/>
          <p:nvPr/>
        </p:nvSpPr>
        <p:spPr>
          <a:xfrm>
            <a:off x="7958779" y="3915402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54D0A-D300-47C7-BD69-51DE999DE302}"/>
              </a:ext>
            </a:extLst>
          </p:cNvPr>
          <p:cNvSpPr txBox="1"/>
          <p:nvPr/>
        </p:nvSpPr>
        <p:spPr>
          <a:xfrm>
            <a:off x="1291194" y="222902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예약 수 </a:t>
            </a:r>
            <a:r>
              <a:rPr lang="en-US" altLang="ko-KR" sz="1000" b="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8429A4AC-9D1E-4DAB-ABF4-81894D806169}"/>
              </a:ext>
            </a:extLst>
          </p:cNvPr>
          <p:cNvSpPr/>
          <p:nvPr/>
        </p:nvSpPr>
        <p:spPr>
          <a:xfrm>
            <a:off x="7958779" y="459228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860602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1806719" y="2930622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872421" y="453582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70C842-1901-4D67-B53E-F66DBF97DA43}"/>
              </a:ext>
            </a:extLst>
          </p:cNvPr>
          <p:cNvSpPr/>
          <p:nvPr/>
        </p:nvSpPr>
        <p:spPr>
          <a:xfrm>
            <a:off x="2993554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33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03774"/>
              </p:ext>
            </p:extLst>
          </p:nvPr>
        </p:nvGraphicFramePr>
        <p:xfrm>
          <a:off x="9114234" y="634786"/>
          <a:ext cx="2088232" cy="2128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 중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일때는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수정 폼 나오고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외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정보가 나옴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 상태일때 노출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수정처리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 중일 때만 가능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삭제처리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 중일 때만 가능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6EEACF-8270-417A-80A8-A61EA0A9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87947"/>
              </p:ext>
            </p:extLst>
          </p:nvPr>
        </p:nvGraphicFramePr>
        <p:xfrm>
          <a:off x="1337370" y="5326524"/>
          <a:ext cx="7344816" cy="14384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5396800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5862356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6352154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E184DD8-6E78-4F57-B5C4-2BB53775E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16087"/>
              </p:ext>
            </p:extLst>
          </p:nvPr>
        </p:nvGraphicFramePr>
        <p:xfrm>
          <a:off x="1365229" y="1841992"/>
          <a:ext cx="7344816" cy="27179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121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121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010-9799-9373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5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없음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승인상태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 반려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1389002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반려사유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17" name="Button">
            <a:extLst>
              <a:ext uri="{FF2B5EF4-FFF2-40B4-BE49-F238E27FC236}">
                <a16:creationId xmlns:a16="http://schemas.microsoft.com/office/drawing/2014/main" id="{86B87CCF-AA3B-444E-95A2-B2D20B1AF799}"/>
              </a:ext>
            </a:extLst>
          </p:cNvPr>
          <p:cNvSpPr/>
          <p:nvPr/>
        </p:nvSpPr>
        <p:spPr>
          <a:xfrm>
            <a:off x="7052171" y="700232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D0E35BDC-D70B-4B70-9373-800B33A7F12B}"/>
              </a:ext>
            </a:extLst>
          </p:cNvPr>
          <p:cNvSpPr/>
          <p:nvPr/>
        </p:nvSpPr>
        <p:spPr>
          <a:xfrm>
            <a:off x="7628235" y="700232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F9AC7FF5-2F73-4D86-901F-DEDD8633F0F5}"/>
              </a:ext>
            </a:extLst>
          </p:cNvPr>
          <p:cNvSpPr/>
          <p:nvPr/>
        </p:nvSpPr>
        <p:spPr>
          <a:xfrm>
            <a:off x="8204299" y="700232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04707-1FA4-4EFD-ACE0-DE442AA330CD}"/>
              </a:ext>
            </a:extLst>
          </p:cNvPr>
          <p:cNvSpPr/>
          <p:nvPr/>
        </p:nvSpPr>
        <p:spPr>
          <a:xfrm>
            <a:off x="1315317" y="3048249"/>
            <a:ext cx="7488831" cy="158194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FA5624-1B4F-462B-BDD2-F7FD88C9EEA5}"/>
              </a:ext>
            </a:extLst>
          </p:cNvPr>
          <p:cNvSpPr/>
          <p:nvPr/>
        </p:nvSpPr>
        <p:spPr>
          <a:xfrm>
            <a:off x="1239193" y="30482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B407BE-F5D5-4EEF-A809-00783982A8BA}"/>
              </a:ext>
            </a:extLst>
          </p:cNvPr>
          <p:cNvSpPr/>
          <p:nvPr/>
        </p:nvSpPr>
        <p:spPr>
          <a:xfrm>
            <a:off x="6953994" y="696124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448C3F-9E62-4470-B13D-7B70CFB24D0C}"/>
              </a:ext>
            </a:extLst>
          </p:cNvPr>
          <p:cNvSpPr/>
          <p:nvPr/>
        </p:nvSpPr>
        <p:spPr>
          <a:xfrm>
            <a:off x="7555423" y="696124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5C396E-417B-40C5-A94B-F37395CDBAFE}"/>
              </a:ext>
            </a:extLst>
          </p:cNvPr>
          <p:cNvSpPr/>
          <p:nvPr/>
        </p:nvSpPr>
        <p:spPr>
          <a:xfrm>
            <a:off x="8106122" y="696124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D4F1CE-AF41-47CC-B3B4-446F119B5B07}"/>
              </a:ext>
            </a:extLst>
          </p:cNvPr>
          <p:cNvSpPr/>
          <p:nvPr/>
        </p:nvSpPr>
        <p:spPr>
          <a:xfrm>
            <a:off x="1239193" y="1771716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49D073-DA6F-498D-8DBA-FCB7708689E5}"/>
              </a:ext>
            </a:extLst>
          </p:cNvPr>
          <p:cNvSpPr/>
          <p:nvPr/>
        </p:nvSpPr>
        <p:spPr>
          <a:xfrm>
            <a:off x="1239193" y="5207606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72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45259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보완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관리자</a:t>
            </a:r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9545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내용으로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목록으로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프로그램 수정 및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" name="Search Field">
            <a:extLst>
              <a:ext uri="{FF2B5EF4-FFF2-40B4-BE49-F238E27FC236}">
                <a16:creationId xmlns:a16="http://schemas.microsoft.com/office/drawing/2014/main" id="{76881982-0418-47A3-8346-5B300B5B0FB6}"/>
              </a:ext>
            </a:extLst>
          </p:cNvPr>
          <p:cNvGrpSpPr/>
          <p:nvPr/>
        </p:nvGrpSpPr>
        <p:grpSpPr>
          <a:xfrm>
            <a:off x="4565650" y="2128292"/>
            <a:ext cx="2184400" cy="304800"/>
            <a:chOff x="646486" y="1763987"/>
            <a:chExt cx="2184400" cy="304800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98932DD6-A84E-45F5-88D7-4B389010CD98}"/>
                </a:ext>
              </a:extLst>
            </p:cNvPr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ind">
              <a:extLst>
                <a:ext uri="{FF2B5EF4-FFF2-40B4-BE49-F238E27FC236}">
                  <a16:creationId xmlns:a16="http://schemas.microsoft.com/office/drawing/2014/main" id="{FBDF3FEC-1B42-4403-8AFF-AA0C5DA565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Button">
            <a:extLst>
              <a:ext uri="{FF2B5EF4-FFF2-40B4-BE49-F238E27FC236}">
                <a16:creationId xmlns:a16="http://schemas.microsoft.com/office/drawing/2014/main" id="{5EC9084B-6AF9-4377-B8C6-9DC9B09386B1}"/>
              </a:ext>
            </a:extLst>
          </p:cNvPr>
          <p:cNvSpPr/>
          <p:nvPr/>
        </p:nvSpPr>
        <p:spPr>
          <a:xfrm>
            <a:off x="6842361" y="21251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Select">
            <a:extLst>
              <a:ext uri="{FF2B5EF4-FFF2-40B4-BE49-F238E27FC236}">
                <a16:creationId xmlns:a16="http://schemas.microsoft.com/office/drawing/2014/main" id="{2CDED683-644D-4077-B1D1-D14BDD436543}"/>
              </a:ext>
            </a:extLst>
          </p:cNvPr>
          <p:cNvGrpSpPr/>
          <p:nvPr/>
        </p:nvGrpSpPr>
        <p:grpSpPr>
          <a:xfrm>
            <a:off x="2733292" y="2126712"/>
            <a:ext cx="1652349" cy="307726"/>
            <a:chOff x="595686" y="1261242"/>
            <a:chExt cx="2504700" cy="307726"/>
          </a:xfrm>
        </p:grpSpPr>
        <p:sp>
          <p:nvSpPr>
            <p:cNvPr id="18" name="Input">
              <a:extLst>
                <a:ext uri="{FF2B5EF4-FFF2-40B4-BE49-F238E27FC236}">
                  <a16:creationId xmlns:a16="http://schemas.microsoft.com/office/drawing/2014/main" id="{F2E8251D-7485-4931-8923-A66B5C02C238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프로그램명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rrow Down">
              <a:extLst>
                <a:ext uri="{FF2B5EF4-FFF2-40B4-BE49-F238E27FC236}">
                  <a16:creationId xmlns:a16="http://schemas.microsoft.com/office/drawing/2014/main" id="{245209FE-1429-45DF-9EF8-0EAEADE531C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6BC209CB-3729-4CB6-A8C5-6F6176CA6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67118"/>
              </p:ext>
            </p:extLst>
          </p:nvPr>
        </p:nvGraphicFramePr>
        <p:xfrm>
          <a:off x="1193354" y="2834745"/>
          <a:ext cx="7704857" cy="19994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226233">
                  <a:extLst>
                    <a:ext uri="{9D8B030D-6E8A-4147-A177-3AD203B41FA5}">
                      <a16:colId xmlns:a16="http://schemas.microsoft.com/office/drawing/2014/main" val="556357637"/>
                    </a:ext>
                  </a:extLst>
                </a:gridCol>
                <a:gridCol w="1167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849">
                  <a:extLst>
                    <a:ext uri="{9D8B030D-6E8A-4147-A177-3AD203B41FA5}">
                      <a16:colId xmlns:a16="http://schemas.microsoft.com/office/drawing/2014/main" val="2461549435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559999914"/>
                    </a:ext>
                  </a:extLst>
                </a:gridCol>
                <a:gridCol w="1196872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r>
                        <a:rPr 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Button">
            <a:extLst>
              <a:ext uri="{FF2B5EF4-FFF2-40B4-BE49-F238E27FC236}">
                <a16:creationId xmlns:a16="http://schemas.microsoft.com/office/drawing/2014/main" id="{E51DD3E2-80E4-48ED-BCED-5253F149707F}"/>
              </a:ext>
            </a:extLst>
          </p:cNvPr>
          <p:cNvSpPr/>
          <p:nvPr/>
        </p:nvSpPr>
        <p:spPr>
          <a:xfrm>
            <a:off x="7048774" y="3426994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A9CA6240-320C-47AA-B017-BA26B70A491E}"/>
              </a:ext>
            </a:extLst>
          </p:cNvPr>
          <p:cNvSpPr/>
          <p:nvPr/>
        </p:nvSpPr>
        <p:spPr>
          <a:xfrm>
            <a:off x="7788595" y="342699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23D928B6-51AE-459E-B2EC-F1A24CA712DF}"/>
              </a:ext>
            </a:extLst>
          </p:cNvPr>
          <p:cNvSpPr/>
          <p:nvPr/>
        </p:nvSpPr>
        <p:spPr>
          <a:xfrm>
            <a:off x="8331834" y="342699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utton">
            <a:extLst>
              <a:ext uri="{FF2B5EF4-FFF2-40B4-BE49-F238E27FC236}">
                <a16:creationId xmlns:a16="http://schemas.microsoft.com/office/drawing/2014/main" id="{9973C252-8735-4427-9A87-DB5E6FCC8EEF}"/>
              </a:ext>
            </a:extLst>
          </p:cNvPr>
          <p:cNvSpPr/>
          <p:nvPr/>
        </p:nvSpPr>
        <p:spPr>
          <a:xfrm>
            <a:off x="8433339" y="541815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B490985A-6D13-40EA-930C-5C01D68D5E56}"/>
              </a:ext>
            </a:extLst>
          </p:cNvPr>
          <p:cNvSpPr/>
          <p:nvPr/>
        </p:nvSpPr>
        <p:spPr>
          <a:xfrm>
            <a:off x="7048774" y="3931050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BF007328-E5E9-4FD5-89CC-42A019C937FB}"/>
              </a:ext>
            </a:extLst>
          </p:cNvPr>
          <p:cNvSpPr/>
          <p:nvPr/>
        </p:nvSpPr>
        <p:spPr>
          <a:xfrm>
            <a:off x="7788595" y="393104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D3596F6A-DFB3-4A74-B210-AFE48D2C8C0E}"/>
              </a:ext>
            </a:extLst>
          </p:cNvPr>
          <p:cNvSpPr/>
          <p:nvPr/>
        </p:nvSpPr>
        <p:spPr>
          <a:xfrm>
            <a:off x="8331834" y="393104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utton">
            <a:extLst>
              <a:ext uri="{FF2B5EF4-FFF2-40B4-BE49-F238E27FC236}">
                <a16:creationId xmlns:a16="http://schemas.microsoft.com/office/drawing/2014/main" id="{223ED4D1-5039-4C1C-919D-6EB0254421BE}"/>
              </a:ext>
            </a:extLst>
          </p:cNvPr>
          <p:cNvSpPr/>
          <p:nvPr/>
        </p:nvSpPr>
        <p:spPr>
          <a:xfrm>
            <a:off x="7048774" y="4435106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Button">
            <a:extLst>
              <a:ext uri="{FF2B5EF4-FFF2-40B4-BE49-F238E27FC236}">
                <a16:creationId xmlns:a16="http://schemas.microsoft.com/office/drawing/2014/main" id="{54B00367-E387-48DC-B896-DD8DB960B24A}"/>
              </a:ext>
            </a:extLst>
          </p:cNvPr>
          <p:cNvSpPr/>
          <p:nvPr/>
        </p:nvSpPr>
        <p:spPr>
          <a:xfrm>
            <a:off x="7788595" y="443510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id="{A850EFD6-755E-4482-ADA9-F1DEE8697E45}"/>
              </a:ext>
            </a:extLst>
          </p:cNvPr>
          <p:cNvSpPr/>
          <p:nvPr/>
        </p:nvSpPr>
        <p:spPr>
          <a:xfrm>
            <a:off x="8331834" y="443510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" name="Pagination">
            <a:extLst>
              <a:ext uri="{FF2B5EF4-FFF2-40B4-BE49-F238E27FC236}">
                <a16:creationId xmlns:a16="http://schemas.microsoft.com/office/drawing/2014/main" id="{9C37CA3E-0984-412C-8692-ACF072FCD693}"/>
              </a:ext>
            </a:extLst>
          </p:cNvPr>
          <p:cNvGrpSpPr/>
          <p:nvPr/>
        </p:nvGrpSpPr>
        <p:grpSpPr>
          <a:xfrm>
            <a:off x="3990038" y="5116811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10" name="Previous">
              <a:extLst>
                <a:ext uri="{FF2B5EF4-FFF2-40B4-BE49-F238E27FC236}">
                  <a16:creationId xmlns:a16="http://schemas.microsoft.com/office/drawing/2014/main" id="{E11B4E42-29D9-4C3D-8AFE-D30AD95C2B95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111" name="Page 1">
              <a:extLst>
                <a:ext uri="{FF2B5EF4-FFF2-40B4-BE49-F238E27FC236}">
                  <a16:creationId xmlns:a16="http://schemas.microsoft.com/office/drawing/2014/main" id="{CCD05789-EA86-457A-8FFC-F2C18298C772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12" name="Page 2">
              <a:extLst>
                <a:ext uri="{FF2B5EF4-FFF2-40B4-BE49-F238E27FC236}">
                  <a16:creationId xmlns:a16="http://schemas.microsoft.com/office/drawing/2014/main" id="{168E6887-79A0-4362-B299-3744EF0C4ECB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13" name="Page 3">
              <a:extLst>
                <a:ext uri="{FF2B5EF4-FFF2-40B4-BE49-F238E27FC236}">
                  <a16:creationId xmlns:a16="http://schemas.microsoft.com/office/drawing/2014/main" id="{DCE93992-6039-4AE5-935D-FAB10D1F2B36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14" name="Page 4">
              <a:extLst>
                <a:ext uri="{FF2B5EF4-FFF2-40B4-BE49-F238E27FC236}">
                  <a16:creationId xmlns:a16="http://schemas.microsoft.com/office/drawing/2014/main" id="{11319FCB-93C4-46E8-A345-E533A7E01482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15" name="Page 5">
              <a:extLst>
                <a:ext uri="{FF2B5EF4-FFF2-40B4-BE49-F238E27FC236}">
                  <a16:creationId xmlns:a16="http://schemas.microsoft.com/office/drawing/2014/main" id="{EA51A7EC-1A2F-46DF-BE7A-EA78F6166C58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16" name="Next">
              <a:extLst>
                <a:ext uri="{FF2B5EF4-FFF2-40B4-BE49-F238E27FC236}">
                  <a16:creationId xmlns:a16="http://schemas.microsoft.com/office/drawing/2014/main" id="{A706712F-E9DA-4D9C-BD54-53410061B337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A19E918-4EC5-489C-AE01-D66D3BB0E1FA}"/>
              </a:ext>
            </a:extLst>
          </p:cNvPr>
          <p:cNvSpPr txBox="1"/>
          <p:nvPr/>
        </p:nvSpPr>
        <p:spPr>
          <a:xfrm>
            <a:off x="1434706" y="2632928"/>
            <a:ext cx="604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게시물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현재페이지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2635115" y="2066134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6992249" y="336336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90418" y="3352428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351573" y="5375762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56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47688"/>
              </p:ext>
            </p:extLst>
          </p:nvPr>
        </p:nvGraphicFramePr>
        <p:xfrm>
          <a:off x="9114234" y="634786"/>
          <a:ext cx="2088232" cy="27381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선착순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승인관리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선착순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순서대로 자동 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승인관리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시 접수 중으로 받고 관리자가 신청자 관리페이지에서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씩 승인 처리 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달력으로 표현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등록처리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6EEACF-8270-417A-80A8-A61EA0A9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33752"/>
              </p:ext>
            </p:extLst>
          </p:nvPr>
        </p:nvGraphicFramePr>
        <p:xfrm>
          <a:off x="1337370" y="1841992"/>
          <a:ext cx="7344816" cy="514989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6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4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신청인원수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29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nput">
            <a:extLst>
              <a:ext uri="{FF2B5EF4-FFF2-40B4-BE49-F238E27FC236}">
                <a16:creationId xmlns:a16="http://schemas.microsoft.com/office/drawing/2014/main" id="{B0BDE9A1-48D8-4464-8B1F-AEE1C1C49C5C}"/>
              </a:ext>
            </a:extLst>
          </p:cNvPr>
          <p:cNvSpPr/>
          <p:nvPr/>
        </p:nvSpPr>
        <p:spPr>
          <a:xfrm>
            <a:off x="2937125" y="288205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Input">
            <a:extLst>
              <a:ext uri="{FF2B5EF4-FFF2-40B4-BE49-F238E27FC236}">
                <a16:creationId xmlns:a16="http://schemas.microsoft.com/office/drawing/2014/main" id="{922F0DAE-EA44-4AC8-88CF-BA0BA6E387FF}"/>
              </a:ext>
            </a:extLst>
          </p:cNvPr>
          <p:cNvSpPr/>
          <p:nvPr/>
        </p:nvSpPr>
        <p:spPr>
          <a:xfrm>
            <a:off x="4289696" y="288205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Input">
            <a:extLst>
              <a:ext uri="{FF2B5EF4-FFF2-40B4-BE49-F238E27FC236}">
                <a16:creationId xmlns:a16="http://schemas.microsoft.com/office/drawing/2014/main" id="{C08F4C5F-1B90-4FBF-A83A-014887D54112}"/>
              </a:ext>
            </a:extLst>
          </p:cNvPr>
          <p:cNvSpPr/>
          <p:nvPr/>
        </p:nvSpPr>
        <p:spPr>
          <a:xfrm>
            <a:off x="2937125" y="334757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Input">
            <a:extLst>
              <a:ext uri="{FF2B5EF4-FFF2-40B4-BE49-F238E27FC236}">
                <a16:creationId xmlns:a16="http://schemas.microsoft.com/office/drawing/2014/main" id="{874BB4D5-0A3D-40FB-89C0-65D8238E30CD}"/>
              </a:ext>
            </a:extLst>
          </p:cNvPr>
          <p:cNvSpPr/>
          <p:nvPr/>
        </p:nvSpPr>
        <p:spPr>
          <a:xfrm>
            <a:off x="4289696" y="334757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Input">
            <a:extLst>
              <a:ext uri="{FF2B5EF4-FFF2-40B4-BE49-F238E27FC236}">
                <a16:creationId xmlns:a16="http://schemas.microsoft.com/office/drawing/2014/main" id="{84652E26-AB41-4723-84C8-E853A3504048}"/>
              </a:ext>
            </a:extLst>
          </p:cNvPr>
          <p:cNvSpPr/>
          <p:nvPr/>
        </p:nvSpPr>
        <p:spPr>
          <a:xfrm>
            <a:off x="2937125" y="4360296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Input">
            <a:extLst>
              <a:ext uri="{FF2B5EF4-FFF2-40B4-BE49-F238E27FC236}">
                <a16:creationId xmlns:a16="http://schemas.microsoft.com/office/drawing/2014/main" id="{E394D5A1-EB51-4694-B68E-4E8D1F1B4368}"/>
              </a:ext>
            </a:extLst>
          </p:cNvPr>
          <p:cNvSpPr/>
          <p:nvPr/>
        </p:nvSpPr>
        <p:spPr>
          <a:xfrm>
            <a:off x="2937125" y="5376382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lendar">
            <a:extLst>
              <a:ext uri="{FF2B5EF4-FFF2-40B4-BE49-F238E27FC236}">
                <a16:creationId xmlns:a16="http://schemas.microsoft.com/office/drawing/2014/main" id="{D089D7ED-2BD8-4A71-A91F-05CBCF341C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6484" y="295671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lendar">
            <a:extLst>
              <a:ext uri="{FF2B5EF4-FFF2-40B4-BE49-F238E27FC236}">
                <a16:creationId xmlns:a16="http://schemas.microsoft.com/office/drawing/2014/main" id="{A2399585-3E70-4414-9E17-8F645DE53D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6052" y="295671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Input">
            <a:extLst>
              <a:ext uri="{FF2B5EF4-FFF2-40B4-BE49-F238E27FC236}">
                <a16:creationId xmlns:a16="http://schemas.microsoft.com/office/drawing/2014/main" id="{95D5ED40-B279-45C3-B69C-FC475EC4969A}"/>
              </a:ext>
            </a:extLst>
          </p:cNvPr>
          <p:cNvSpPr/>
          <p:nvPr/>
        </p:nvSpPr>
        <p:spPr>
          <a:xfrm>
            <a:off x="2937125" y="4829682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Input">
            <a:extLst>
              <a:ext uri="{FF2B5EF4-FFF2-40B4-BE49-F238E27FC236}">
                <a16:creationId xmlns:a16="http://schemas.microsoft.com/office/drawing/2014/main" id="{3E6DD7D4-8CFD-4D46-8D73-9FB057B6B923}"/>
              </a:ext>
            </a:extLst>
          </p:cNvPr>
          <p:cNvSpPr/>
          <p:nvPr/>
        </p:nvSpPr>
        <p:spPr>
          <a:xfrm>
            <a:off x="2937125" y="386706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Input">
            <a:extLst>
              <a:ext uri="{FF2B5EF4-FFF2-40B4-BE49-F238E27FC236}">
                <a16:creationId xmlns:a16="http://schemas.microsoft.com/office/drawing/2014/main" id="{ACD22551-A2C1-4E32-9A3A-CC872A472EFE}"/>
              </a:ext>
            </a:extLst>
          </p:cNvPr>
          <p:cNvSpPr/>
          <p:nvPr/>
        </p:nvSpPr>
        <p:spPr>
          <a:xfrm>
            <a:off x="4289696" y="386706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Calendar">
            <a:extLst>
              <a:ext uri="{FF2B5EF4-FFF2-40B4-BE49-F238E27FC236}">
                <a16:creationId xmlns:a16="http://schemas.microsoft.com/office/drawing/2014/main" id="{521B66E4-6CD5-4824-854A-ED21FAF3B7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6484" y="394172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lendar">
            <a:extLst>
              <a:ext uri="{FF2B5EF4-FFF2-40B4-BE49-F238E27FC236}">
                <a16:creationId xmlns:a16="http://schemas.microsoft.com/office/drawing/2014/main" id="{10109F4C-382E-4C88-AC25-DD876E7900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6052" y="394172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F1CA8A56-7B44-46AD-9298-45AF54EE226D}"/>
              </a:ext>
            </a:extLst>
          </p:cNvPr>
          <p:cNvSpPr/>
          <p:nvPr/>
        </p:nvSpPr>
        <p:spPr>
          <a:xfrm>
            <a:off x="7674073" y="70743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4A599119-A8CA-4D61-B061-08B2FB50ED24}"/>
              </a:ext>
            </a:extLst>
          </p:cNvPr>
          <p:cNvSpPr/>
          <p:nvPr/>
        </p:nvSpPr>
        <p:spPr>
          <a:xfrm>
            <a:off x="8188975" y="70743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Date Picker">
            <a:extLst>
              <a:ext uri="{FF2B5EF4-FFF2-40B4-BE49-F238E27FC236}">
                <a16:creationId xmlns:a16="http://schemas.microsoft.com/office/drawing/2014/main" id="{AE0A9845-4185-437E-950C-504CA075C4A0}"/>
              </a:ext>
            </a:extLst>
          </p:cNvPr>
          <p:cNvGrpSpPr/>
          <p:nvPr/>
        </p:nvGrpSpPr>
        <p:grpSpPr>
          <a:xfrm>
            <a:off x="5708305" y="2956719"/>
            <a:ext cx="1973507" cy="1632155"/>
            <a:chOff x="617292" y="2012745"/>
            <a:chExt cx="1973507" cy="1632155"/>
          </a:xfrm>
        </p:grpSpPr>
        <p:sp>
          <p:nvSpPr>
            <p:cNvPr id="53" name="Box">
              <a:extLst>
                <a:ext uri="{FF2B5EF4-FFF2-40B4-BE49-F238E27FC236}">
                  <a16:creationId xmlns:a16="http://schemas.microsoft.com/office/drawing/2014/main" id="{32C65A68-8474-483C-A781-988B90CED080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onth">
              <a:extLst>
                <a:ext uri="{FF2B5EF4-FFF2-40B4-BE49-F238E27FC236}">
                  <a16:creationId xmlns:a16="http://schemas.microsoft.com/office/drawing/2014/main" id="{B8141CFE-FE1C-429A-9898-273B4D2D17B5}"/>
                </a:ext>
              </a:extLst>
            </p:cNvPr>
            <p:cNvSpPr txBox="1"/>
            <p:nvPr/>
          </p:nvSpPr>
          <p:spPr>
            <a:xfrm>
              <a:off x="1293738" y="2089680"/>
              <a:ext cx="62061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55" name="Days">
              <a:extLst>
                <a:ext uri="{FF2B5EF4-FFF2-40B4-BE49-F238E27FC236}">
                  <a16:creationId xmlns:a16="http://schemas.microsoft.com/office/drawing/2014/main" id="{881F2875-3C67-41A4-9192-6A26E8CA4F89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68" name="Day">
                <a:extLst>
                  <a:ext uri="{FF2B5EF4-FFF2-40B4-BE49-F238E27FC236}">
                    <a16:creationId xmlns:a16="http://schemas.microsoft.com/office/drawing/2014/main" id="{FDCF585D-4FE4-4CA3-82B8-CDAF73642690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69" name="Day">
                <a:extLst>
                  <a:ext uri="{FF2B5EF4-FFF2-40B4-BE49-F238E27FC236}">
                    <a16:creationId xmlns:a16="http://schemas.microsoft.com/office/drawing/2014/main" id="{7441301C-D4AC-427E-84E0-52B4ED4CF5BC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70" name="Day">
                <a:extLst>
                  <a:ext uri="{FF2B5EF4-FFF2-40B4-BE49-F238E27FC236}">
                    <a16:creationId xmlns:a16="http://schemas.microsoft.com/office/drawing/2014/main" id="{D75062CB-03C6-47F3-AF33-8AF8EDB6120C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71" name="Day">
                <a:extLst>
                  <a:ext uri="{FF2B5EF4-FFF2-40B4-BE49-F238E27FC236}">
                    <a16:creationId xmlns:a16="http://schemas.microsoft.com/office/drawing/2014/main" id="{B73B827C-AAF8-4D0C-95EA-84F7297CD92E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72" name="Day">
                <a:extLst>
                  <a:ext uri="{FF2B5EF4-FFF2-40B4-BE49-F238E27FC236}">
                    <a16:creationId xmlns:a16="http://schemas.microsoft.com/office/drawing/2014/main" id="{935BBD4C-8BBD-4A1E-A46F-8DA76FADEB93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73" name="Day">
                <a:extLst>
                  <a:ext uri="{FF2B5EF4-FFF2-40B4-BE49-F238E27FC236}">
                    <a16:creationId xmlns:a16="http://schemas.microsoft.com/office/drawing/2014/main" id="{334D8512-33D1-4124-BF59-90E4EE16F9F5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74" name="Day">
                <a:extLst>
                  <a:ext uri="{FF2B5EF4-FFF2-40B4-BE49-F238E27FC236}">
                    <a16:creationId xmlns:a16="http://schemas.microsoft.com/office/drawing/2014/main" id="{1900BDC4-45BE-4800-8C1D-7B7DDE6C323C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75" name="Day">
                <a:extLst>
                  <a:ext uri="{FF2B5EF4-FFF2-40B4-BE49-F238E27FC236}">
                    <a16:creationId xmlns:a16="http://schemas.microsoft.com/office/drawing/2014/main" id="{35DE0D75-1E23-4E9B-8E93-BDFE037209D0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76" name="Day">
                <a:extLst>
                  <a:ext uri="{FF2B5EF4-FFF2-40B4-BE49-F238E27FC236}">
                    <a16:creationId xmlns:a16="http://schemas.microsoft.com/office/drawing/2014/main" id="{93F99413-A1CD-40F4-8FAD-05453B2E1CC5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77" name="Day">
                <a:extLst>
                  <a:ext uri="{FF2B5EF4-FFF2-40B4-BE49-F238E27FC236}">
                    <a16:creationId xmlns:a16="http://schemas.microsoft.com/office/drawing/2014/main" id="{ECCF54D8-015F-411D-B935-1AE590DA12D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78" name="Day">
                <a:extLst>
                  <a:ext uri="{FF2B5EF4-FFF2-40B4-BE49-F238E27FC236}">
                    <a16:creationId xmlns:a16="http://schemas.microsoft.com/office/drawing/2014/main" id="{2CC29319-4130-432F-882E-75A2ACD5FB65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79" name="Day">
                <a:extLst>
                  <a:ext uri="{FF2B5EF4-FFF2-40B4-BE49-F238E27FC236}">
                    <a16:creationId xmlns:a16="http://schemas.microsoft.com/office/drawing/2014/main" id="{174BA936-19C4-4F6B-812A-51184BC4A0B9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80" name="Day">
                <a:extLst>
                  <a:ext uri="{FF2B5EF4-FFF2-40B4-BE49-F238E27FC236}">
                    <a16:creationId xmlns:a16="http://schemas.microsoft.com/office/drawing/2014/main" id="{60A5B623-FF19-43EE-8A0C-044B1E9CE831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81" name="Day">
                <a:extLst>
                  <a:ext uri="{FF2B5EF4-FFF2-40B4-BE49-F238E27FC236}">
                    <a16:creationId xmlns:a16="http://schemas.microsoft.com/office/drawing/2014/main" id="{3349816C-8481-4243-9D94-86AE92B0E7BA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82" name="Day">
                <a:extLst>
                  <a:ext uri="{FF2B5EF4-FFF2-40B4-BE49-F238E27FC236}">
                    <a16:creationId xmlns:a16="http://schemas.microsoft.com/office/drawing/2014/main" id="{202378BC-EF75-4D95-A5C8-1121E23AABA3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83" name="Day">
                <a:extLst>
                  <a:ext uri="{FF2B5EF4-FFF2-40B4-BE49-F238E27FC236}">
                    <a16:creationId xmlns:a16="http://schemas.microsoft.com/office/drawing/2014/main" id="{9F69B4B4-1328-4DE3-8928-E6B7BB3CFC08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84" name="Day">
                <a:extLst>
                  <a:ext uri="{FF2B5EF4-FFF2-40B4-BE49-F238E27FC236}">
                    <a16:creationId xmlns:a16="http://schemas.microsoft.com/office/drawing/2014/main" id="{EC12B016-0724-417A-AA33-A71275194535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5" name="Day">
                <a:extLst>
                  <a:ext uri="{FF2B5EF4-FFF2-40B4-BE49-F238E27FC236}">
                    <a16:creationId xmlns:a16="http://schemas.microsoft.com/office/drawing/2014/main" id="{852B0FEE-11AF-464C-863A-BC838D41CF80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86" name="Day">
                <a:extLst>
                  <a:ext uri="{FF2B5EF4-FFF2-40B4-BE49-F238E27FC236}">
                    <a16:creationId xmlns:a16="http://schemas.microsoft.com/office/drawing/2014/main" id="{357B8089-DD11-4A92-B92A-778379570D37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87" name="Day">
                <a:extLst>
                  <a:ext uri="{FF2B5EF4-FFF2-40B4-BE49-F238E27FC236}">
                    <a16:creationId xmlns:a16="http://schemas.microsoft.com/office/drawing/2014/main" id="{975BF383-0EED-4830-99BE-BB27C7D62747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88" name="Day">
                <a:extLst>
                  <a:ext uri="{FF2B5EF4-FFF2-40B4-BE49-F238E27FC236}">
                    <a16:creationId xmlns:a16="http://schemas.microsoft.com/office/drawing/2014/main" id="{5D455AB8-4F01-4EC8-BC81-2B4EA9C09D28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89" name="Day">
                <a:extLst>
                  <a:ext uri="{FF2B5EF4-FFF2-40B4-BE49-F238E27FC236}">
                    <a16:creationId xmlns:a16="http://schemas.microsoft.com/office/drawing/2014/main" id="{6D435F48-6292-49EC-99B2-773D01A5D06B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90" name="Day">
                <a:extLst>
                  <a:ext uri="{FF2B5EF4-FFF2-40B4-BE49-F238E27FC236}">
                    <a16:creationId xmlns:a16="http://schemas.microsoft.com/office/drawing/2014/main" id="{C7A6B4E4-4D75-4F67-923F-E844A1CAA4CB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91" name="Day">
                <a:extLst>
                  <a:ext uri="{FF2B5EF4-FFF2-40B4-BE49-F238E27FC236}">
                    <a16:creationId xmlns:a16="http://schemas.microsoft.com/office/drawing/2014/main" id="{C5D775DC-F6A8-4FD8-AF11-8441D4DB00D8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92" name="Day">
                <a:extLst>
                  <a:ext uri="{FF2B5EF4-FFF2-40B4-BE49-F238E27FC236}">
                    <a16:creationId xmlns:a16="http://schemas.microsoft.com/office/drawing/2014/main" id="{341D1354-310B-4BAD-A4CB-B7EC36787A44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93" name="Day">
                <a:extLst>
                  <a:ext uri="{FF2B5EF4-FFF2-40B4-BE49-F238E27FC236}">
                    <a16:creationId xmlns:a16="http://schemas.microsoft.com/office/drawing/2014/main" id="{7881895B-C964-46BE-A268-06975AC4E11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94" name="Day">
                <a:extLst>
                  <a:ext uri="{FF2B5EF4-FFF2-40B4-BE49-F238E27FC236}">
                    <a16:creationId xmlns:a16="http://schemas.microsoft.com/office/drawing/2014/main" id="{C29BF2CF-A91D-4E75-AAF2-1B8561A792CC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95" name="Day">
                <a:extLst>
                  <a:ext uri="{FF2B5EF4-FFF2-40B4-BE49-F238E27FC236}">
                    <a16:creationId xmlns:a16="http://schemas.microsoft.com/office/drawing/2014/main" id="{F44639A2-F426-470D-8461-89B278E519E3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96" name="Day">
                <a:extLst>
                  <a:ext uri="{FF2B5EF4-FFF2-40B4-BE49-F238E27FC236}">
                    <a16:creationId xmlns:a16="http://schemas.microsoft.com/office/drawing/2014/main" id="{5D2394BB-D11B-403F-8312-757FA5AD018E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97" name="Day">
                <a:extLst>
                  <a:ext uri="{FF2B5EF4-FFF2-40B4-BE49-F238E27FC236}">
                    <a16:creationId xmlns:a16="http://schemas.microsoft.com/office/drawing/2014/main" id="{4C867F35-19CA-4B6D-B3A0-A136EB40690A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98" name="Day">
                <a:extLst>
                  <a:ext uri="{FF2B5EF4-FFF2-40B4-BE49-F238E27FC236}">
                    <a16:creationId xmlns:a16="http://schemas.microsoft.com/office/drawing/2014/main" id="{695724C2-9463-4C7E-B456-8B9471293C70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56" name="Weekdays">
              <a:extLst>
                <a:ext uri="{FF2B5EF4-FFF2-40B4-BE49-F238E27FC236}">
                  <a16:creationId xmlns:a16="http://schemas.microsoft.com/office/drawing/2014/main" id="{577420FE-5FFD-461F-A085-857D7E2C0A12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61" name="Monday">
                <a:extLst>
                  <a:ext uri="{FF2B5EF4-FFF2-40B4-BE49-F238E27FC236}">
                    <a16:creationId xmlns:a16="http://schemas.microsoft.com/office/drawing/2014/main" id="{50BCB941-1D35-46B8-80A9-67E189C08141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62" name="Tuesday">
                <a:extLst>
                  <a:ext uri="{FF2B5EF4-FFF2-40B4-BE49-F238E27FC236}">
                    <a16:creationId xmlns:a16="http://schemas.microsoft.com/office/drawing/2014/main" id="{03DF03E7-76FD-46D0-BFDE-CF454DFDBD72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63" name="Wednesday">
                <a:extLst>
                  <a:ext uri="{FF2B5EF4-FFF2-40B4-BE49-F238E27FC236}">
                    <a16:creationId xmlns:a16="http://schemas.microsoft.com/office/drawing/2014/main" id="{B75763EC-BAB1-4BE2-BC9F-2B22EEC268D2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64" name="Thursday">
                <a:extLst>
                  <a:ext uri="{FF2B5EF4-FFF2-40B4-BE49-F238E27FC236}">
                    <a16:creationId xmlns:a16="http://schemas.microsoft.com/office/drawing/2014/main" id="{D8A2B24A-A48E-4A0A-93D8-004BFFB8CF4C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65" name="Friday">
                <a:extLst>
                  <a:ext uri="{FF2B5EF4-FFF2-40B4-BE49-F238E27FC236}">
                    <a16:creationId xmlns:a16="http://schemas.microsoft.com/office/drawing/2014/main" id="{90A332ED-F0A7-4C9C-931E-113AE26D8820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66" name="Saturday">
                <a:extLst>
                  <a:ext uri="{FF2B5EF4-FFF2-40B4-BE49-F238E27FC236}">
                    <a16:creationId xmlns:a16="http://schemas.microsoft.com/office/drawing/2014/main" id="{6F14AF85-55A0-4A47-B676-45D6A4A96558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67" name="Sunday">
                <a:extLst>
                  <a:ext uri="{FF2B5EF4-FFF2-40B4-BE49-F238E27FC236}">
                    <a16:creationId xmlns:a16="http://schemas.microsoft.com/office/drawing/2014/main" id="{BDDE1158-686D-4799-A01B-4E7A970A996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57" name="Selection Overlay">
              <a:extLst>
                <a:ext uri="{FF2B5EF4-FFF2-40B4-BE49-F238E27FC236}">
                  <a16:creationId xmlns:a16="http://schemas.microsoft.com/office/drawing/2014/main" id="{6B87380D-AF10-4759-9DB4-514C3CEA5553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8" name="Navigation Arrows">
              <a:extLst>
                <a:ext uri="{FF2B5EF4-FFF2-40B4-BE49-F238E27FC236}">
                  <a16:creationId xmlns:a16="http://schemas.microsoft.com/office/drawing/2014/main" id="{4CABCD44-040D-4A82-B207-66A917952900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59" name="Arrow Left">
                <a:extLst>
                  <a:ext uri="{FF2B5EF4-FFF2-40B4-BE49-F238E27FC236}">
                    <a16:creationId xmlns:a16="http://schemas.microsoft.com/office/drawing/2014/main" id="{A85D278B-83D2-4845-AFCB-4C68C15992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rrow Right">
                <a:extLst>
                  <a:ext uri="{FF2B5EF4-FFF2-40B4-BE49-F238E27FC236}">
                    <a16:creationId xmlns:a16="http://schemas.microsoft.com/office/drawing/2014/main" id="{20344709-7282-4B9F-BC66-8219B0F81C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F866970-177E-4D94-BF68-8A01EA014C1F}"/>
              </a:ext>
            </a:extLst>
          </p:cNvPr>
          <p:cNvCxnSpPr>
            <a:cxnSpLocks/>
          </p:cNvCxnSpPr>
          <p:nvPr/>
        </p:nvCxnSpPr>
        <p:spPr>
          <a:xfrm>
            <a:off x="3857649" y="3033654"/>
            <a:ext cx="1850656" cy="156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3598723" y="2847653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kern="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83582" y="702392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38945" y="702392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3" name="Select">
            <a:extLst>
              <a:ext uri="{FF2B5EF4-FFF2-40B4-BE49-F238E27FC236}">
                <a16:creationId xmlns:a16="http://schemas.microsoft.com/office/drawing/2014/main" id="{98669870-6775-4B3B-B8CB-EA75431B89BC}"/>
              </a:ext>
            </a:extLst>
          </p:cNvPr>
          <p:cNvGrpSpPr/>
          <p:nvPr/>
        </p:nvGrpSpPr>
        <p:grpSpPr>
          <a:xfrm>
            <a:off x="2940309" y="2393399"/>
            <a:ext cx="1652349" cy="307726"/>
            <a:chOff x="595686" y="1261242"/>
            <a:chExt cx="2504700" cy="307726"/>
          </a:xfrm>
        </p:grpSpPr>
        <p:sp>
          <p:nvSpPr>
            <p:cNvPr id="104" name="Input">
              <a:extLst>
                <a:ext uri="{FF2B5EF4-FFF2-40B4-BE49-F238E27FC236}">
                  <a16:creationId xmlns:a16="http://schemas.microsoft.com/office/drawing/2014/main" id="{11DE1753-3077-47A3-8589-6B114B47442D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선착순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rrow Down">
              <a:extLst>
                <a:ext uri="{FF2B5EF4-FFF2-40B4-BE49-F238E27FC236}">
                  <a16:creationId xmlns:a16="http://schemas.microsoft.com/office/drawing/2014/main" id="{DF8BEFBC-28FF-4CF6-B389-7404AC74D24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085633B-900C-40DC-BAFB-B60E4818311E}"/>
              </a:ext>
            </a:extLst>
          </p:cNvPr>
          <p:cNvSpPr/>
          <p:nvPr/>
        </p:nvSpPr>
        <p:spPr>
          <a:xfrm>
            <a:off x="2936954" y="233152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62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0860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프로그램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27A286-CF12-4DA8-9B5E-04257CBF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4633"/>
              </p:ext>
            </p:extLst>
          </p:nvPr>
        </p:nvGraphicFramePr>
        <p:xfrm>
          <a:off x="1337370" y="1841992"/>
          <a:ext cx="7344816" cy="51477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6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8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803190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: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신청인원수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5" name="Input">
            <a:extLst>
              <a:ext uri="{FF2B5EF4-FFF2-40B4-BE49-F238E27FC236}">
                <a16:creationId xmlns:a16="http://schemas.microsoft.com/office/drawing/2014/main" id="{2EC9DC70-2425-42D3-AB24-6F048DF8E92E}"/>
              </a:ext>
            </a:extLst>
          </p:cNvPr>
          <p:cNvSpPr/>
          <p:nvPr/>
        </p:nvSpPr>
        <p:spPr>
          <a:xfrm>
            <a:off x="2937125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1~~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nput">
            <a:extLst>
              <a:ext uri="{FF2B5EF4-FFF2-40B4-BE49-F238E27FC236}">
                <a16:creationId xmlns:a16="http://schemas.microsoft.com/office/drawing/2014/main" id="{ED9DD203-6035-4098-B315-CF654D428C13}"/>
              </a:ext>
            </a:extLst>
          </p:cNvPr>
          <p:cNvSpPr/>
          <p:nvPr/>
        </p:nvSpPr>
        <p:spPr>
          <a:xfrm>
            <a:off x="2937125" y="284590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8" name="Input">
            <a:extLst>
              <a:ext uri="{FF2B5EF4-FFF2-40B4-BE49-F238E27FC236}">
                <a16:creationId xmlns:a16="http://schemas.microsoft.com/office/drawing/2014/main" id="{BEBC80C8-0450-4EE5-8382-CDC7A7E9FE57}"/>
              </a:ext>
            </a:extLst>
          </p:cNvPr>
          <p:cNvSpPr/>
          <p:nvPr/>
        </p:nvSpPr>
        <p:spPr>
          <a:xfrm>
            <a:off x="2937125" y="334091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HH:mm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nput">
            <a:extLst>
              <a:ext uri="{FF2B5EF4-FFF2-40B4-BE49-F238E27FC236}">
                <a16:creationId xmlns:a16="http://schemas.microsoft.com/office/drawing/2014/main" id="{2E70457C-305F-4BAC-98E0-9DDC2A502FB7}"/>
              </a:ext>
            </a:extLst>
          </p:cNvPr>
          <p:cNvSpPr/>
          <p:nvPr/>
        </p:nvSpPr>
        <p:spPr>
          <a:xfrm>
            <a:off x="4289696" y="334091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HH:mm</a:t>
            </a:r>
            <a:endParaRPr lang="en-US" altLang="ko-KR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Input">
            <a:extLst>
              <a:ext uri="{FF2B5EF4-FFF2-40B4-BE49-F238E27FC236}">
                <a16:creationId xmlns:a16="http://schemas.microsoft.com/office/drawing/2014/main" id="{F79EC3AB-AECC-4AF1-B9B6-F3B645329B2E}"/>
              </a:ext>
            </a:extLst>
          </p:cNvPr>
          <p:cNvSpPr/>
          <p:nvPr/>
        </p:nvSpPr>
        <p:spPr>
          <a:xfrm>
            <a:off x="2937125" y="432414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문성진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Input">
            <a:extLst>
              <a:ext uri="{FF2B5EF4-FFF2-40B4-BE49-F238E27FC236}">
                <a16:creationId xmlns:a16="http://schemas.microsoft.com/office/drawing/2014/main" id="{D58BBC01-4E2A-4722-8D77-D2B7565E7A36}"/>
              </a:ext>
            </a:extLst>
          </p:cNvPr>
          <p:cNvSpPr/>
          <p:nvPr/>
        </p:nvSpPr>
        <p:spPr>
          <a:xfrm>
            <a:off x="2937125" y="5340226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다들 취업 가장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~~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lendar">
            <a:extLst>
              <a:ext uri="{FF2B5EF4-FFF2-40B4-BE49-F238E27FC236}">
                <a16:creationId xmlns:a16="http://schemas.microsoft.com/office/drawing/2014/main" id="{33D26D9F-013B-47CC-8D53-D14F684F39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83756" y="292056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Input">
            <a:extLst>
              <a:ext uri="{FF2B5EF4-FFF2-40B4-BE49-F238E27FC236}">
                <a16:creationId xmlns:a16="http://schemas.microsoft.com/office/drawing/2014/main" id="{4113928E-5DF9-4461-96C2-93DB41BDFF47}"/>
              </a:ext>
            </a:extLst>
          </p:cNvPr>
          <p:cNvSpPr/>
          <p:nvPr/>
        </p:nvSpPr>
        <p:spPr>
          <a:xfrm>
            <a:off x="2937125" y="4793526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AAAAD315-76EF-4A8D-BE7B-62637083245C}"/>
              </a:ext>
            </a:extLst>
          </p:cNvPr>
          <p:cNvSpPr/>
          <p:nvPr/>
        </p:nvSpPr>
        <p:spPr>
          <a:xfrm>
            <a:off x="7674073" y="725103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77177404-8ABC-4A8E-8FAD-9381A8C8A056}"/>
              </a:ext>
            </a:extLst>
          </p:cNvPr>
          <p:cNvSpPr/>
          <p:nvPr/>
        </p:nvSpPr>
        <p:spPr>
          <a:xfrm>
            <a:off x="8188975" y="725103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nput">
            <a:extLst>
              <a:ext uri="{FF2B5EF4-FFF2-40B4-BE49-F238E27FC236}">
                <a16:creationId xmlns:a16="http://schemas.microsoft.com/office/drawing/2014/main" id="{43EE3AAF-DEC8-439A-8636-175499079859}"/>
              </a:ext>
            </a:extLst>
          </p:cNvPr>
          <p:cNvSpPr/>
          <p:nvPr/>
        </p:nvSpPr>
        <p:spPr>
          <a:xfrm>
            <a:off x="4433712" y="284590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0" name="Calendar">
            <a:extLst>
              <a:ext uri="{FF2B5EF4-FFF2-40B4-BE49-F238E27FC236}">
                <a16:creationId xmlns:a16="http://schemas.microsoft.com/office/drawing/2014/main" id="{9ED00C88-41CF-4D36-8167-8E3961C979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0343" y="292056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nput">
            <a:extLst>
              <a:ext uri="{FF2B5EF4-FFF2-40B4-BE49-F238E27FC236}">
                <a16:creationId xmlns:a16="http://schemas.microsoft.com/office/drawing/2014/main" id="{088E7E99-3E12-4A33-9BC1-ACFE3BA77589}"/>
              </a:ext>
            </a:extLst>
          </p:cNvPr>
          <p:cNvSpPr/>
          <p:nvPr/>
        </p:nvSpPr>
        <p:spPr>
          <a:xfrm>
            <a:off x="2937125" y="383091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2" name="Calendar">
            <a:extLst>
              <a:ext uri="{FF2B5EF4-FFF2-40B4-BE49-F238E27FC236}">
                <a16:creationId xmlns:a16="http://schemas.microsoft.com/office/drawing/2014/main" id="{A64D58AB-C056-401D-A31D-B37DA6BD12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83756" y="390557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nput">
            <a:extLst>
              <a:ext uri="{FF2B5EF4-FFF2-40B4-BE49-F238E27FC236}">
                <a16:creationId xmlns:a16="http://schemas.microsoft.com/office/drawing/2014/main" id="{CF4BB327-062B-476A-94FC-1D566CF0B430}"/>
              </a:ext>
            </a:extLst>
          </p:cNvPr>
          <p:cNvSpPr/>
          <p:nvPr/>
        </p:nvSpPr>
        <p:spPr>
          <a:xfrm>
            <a:off x="4433712" y="383091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4" name="Calendar">
            <a:extLst>
              <a:ext uri="{FF2B5EF4-FFF2-40B4-BE49-F238E27FC236}">
                <a16:creationId xmlns:a16="http://schemas.microsoft.com/office/drawing/2014/main" id="{2F57F84A-B4FD-4BE6-A7B1-EF94A74C14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0343" y="390557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75896" y="72099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38945" y="72099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AAAAD315-76EF-4A8D-BE7B-62637083245C}"/>
              </a:ext>
            </a:extLst>
          </p:cNvPr>
          <p:cNvSpPr/>
          <p:nvPr/>
        </p:nvSpPr>
        <p:spPr>
          <a:xfrm>
            <a:off x="7111024" y="725103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012847" y="72099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Select">
            <a:extLst>
              <a:ext uri="{FF2B5EF4-FFF2-40B4-BE49-F238E27FC236}">
                <a16:creationId xmlns:a16="http://schemas.microsoft.com/office/drawing/2014/main" id="{A3B3273E-BC31-4152-9722-FA4A4434FC3A}"/>
              </a:ext>
            </a:extLst>
          </p:cNvPr>
          <p:cNvGrpSpPr/>
          <p:nvPr/>
        </p:nvGrpSpPr>
        <p:grpSpPr>
          <a:xfrm>
            <a:off x="2940309" y="2393399"/>
            <a:ext cx="1652349" cy="307726"/>
            <a:chOff x="595686" y="1261242"/>
            <a:chExt cx="2504700" cy="307726"/>
          </a:xfrm>
        </p:grpSpPr>
        <p:sp>
          <p:nvSpPr>
            <p:cNvPr id="26" name="Input">
              <a:extLst>
                <a:ext uri="{FF2B5EF4-FFF2-40B4-BE49-F238E27FC236}">
                  <a16:creationId xmlns:a16="http://schemas.microsoft.com/office/drawing/2014/main" id="{90591A94-062E-42D5-8D7A-9D6F0D2B3EFD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선착순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Arrow Down">
              <a:extLst>
                <a:ext uri="{FF2B5EF4-FFF2-40B4-BE49-F238E27FC236}">
                  <a16:creationId xmlns:a16="http://schemas.microsoft.com/office/drawing/2014/main" id="{6D85ED39-7983-4103-AC3F-79D00D90C6D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3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84183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예약정보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예약목록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3FE8DB-6863-4429-95E8-D70C12322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6859"/>
              </p:ext>
            </p:extLst>
          </p:nvPr>
        </p:nvGraphicFramePr>
        <p:xfrm>
          <a:off x="1337369" y="2475242"/>
          <a:ext cx="7416825" cy="18132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신청상태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5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 접수 중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(stu002)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(stu003)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Button">
            <a:extLst>
              <a:ext uri="{FF2B5EF4-FFF2-40B4-BE49-F238E27FC236}">
                <a16:creationId xmlns:a16="http://schemas.microsoft.com/office/drawing/2014/main" id="{4D5078B8-C4DB-4DA9-806B-54E2A88096C8}"/>
              </a:ext>
            </a:extLst>
          </p:cNvPr>
          <p:cNvSpPr/>
          <p:nvPr/>
        </p:nvSpPr>
        <p:spPr>
          <a:xfrm>
            <a:off x="7746081" y="302879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A1188950-0BF2-425D-AD56-96D7DFF62280}"/>
              </a:ext>
            </a:extLst>
          </p:cNvPr>
          <p:cNvSpPr/>
          <p:nvPr/>
        </p:nvSpPr>
        <p:spPr>
          <a:xfrm>
            <a:off x="7746081" y="348335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A35608CE-68CA-4A06-AB52-DC9B8281C90E}"/>
              </a:ext>
            </a:extLst>
          </p:cNvPr>
          <p:cNvSpPr/>
          <p:nvPr/>
        </p:nvSpPr>
        <p:spPr>
          <a:xfrm>
            <a:off x="7746081" y="3915402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54D0A-D300-47C7-BD69-51DE999DE302}"/>
              </a:ext>
            </a:extLst>
          </p:cNvPr>
          <p:cNvSpPr txBox="1"/>
          <p:nvPr/>
        </p:nvSpPr>
        <p:spPr>
          <a:xfrm>
            <a:off x="1291194" y="222902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예약 수 </a:t>
            </a:r>
            <a:r>
              <a:rPr lang="en-US" altLang="ko-KR" sz="1000" b="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8429A4AC-9D1E-4DAB-ABF4-81894D806169}"/>
              </a:ext>
            </a:extLst>
          </p:cNvPr>
          <p:cNvSpPr/>
          <p:nvPr/>
        </p:nvSpPr>
        <p:spPr>
          <a:xfrm>
            <a:off x="7746081" y="459228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47904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2224068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59723" y="453582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59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0004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승인여부가 반려일 시 보임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후 승인상태 수정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925366-6C19-49D0-B60D-BD5498CE8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32013"/>
              </p:ext>
            </p:extLst>
          </p:nvPr>
        </p:nvGraphicFramePr>
        <p:xfrm>
          <a:off x="1365229" y="1841992"/>
          <a:ext cx="7344816" cy="378347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010-9799-9373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없음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승인여부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반려사유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grpSp>
        <p:nvGrpSpPr>
          <p:cNvPr id="5" name="Select">
            <a:extLst>
              <a:ext uri="{FF2B5EF4-FFF2-40B4-BE49-F238E27FC236}">
                <a16:creationId xmlns:a16="http://schemas.microsoft.com/office/drawing/2014/main" id="{C10890C5-1A75-42F2-914A-C27539DB98A2}"/>
              </a:ext>
            </a:extLst>
          </p:cNvPr>
          <p:cNvGrpSpPr/>
          <p:nvPr/>
        </p:nvGrpSpPr>
        <p:grpSpPr>
          <a:xfrm>
            <a:off x="2949404" y="3381924"/>
            <a:ext cx="1652349" cy="307726"/>
            <a:chOff x="595686" y="1261242"/>
            <a:chExt cx="2504700" cy="307726"/>
          </a:xfrm>
        </p:grpSpPr>
        <p:sp>
          <p:nvSpPr>
            <p:cNvPr id="6" name="Input">
              <a:extLst>
                <a:ext uri="{FF2B5EF4-FFF2-40B4-BE49-F238E27FC236}">
                  <a16:creationId xmlns:a16="http://schemas.microsoft.com/office/drawing/2014/main" id="{5AC2481C-AB8E-45DF-8788-6F7D1C6A477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반려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rrow Down">
              <a:extLst>
                <a:ext uri="{FF2B5EF4-FFF2-40B4-BE49-F238E27FC236}">
                  <a16:creationId xmlns:a16="http://schemas.microsoft.com/office/drawing/2014/main" id="{4DB3A7AD-932A-4BC3-937C-DD3B7A502B4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>
            <a:extLst>
              <a:ext uri="{FF2B5EF4-FFF2-40B4-BE49-F238E27FC236}">
                <a16:creationId xmlns:a16="http://schemas.microsoft.com/office/drawing/2014/main" id="{8D1044D6-1AEC-4DEF-9129-F9318659431A}"/>
              </a:ext>
            </a:extLst>
          </p:cNvPr>
          <p:cNvSpPr/>
          <p:nvPr/>
        </p:nvSpPr>
        <p:spPr>
          <a:xfrm>
            <a:off x="2949404" y="3938324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23AEE5A0-3B1A-46B7-A540-EA2E4F347982}"/>
              </a:ext>
            </a:extLst>
          </p:cNvPr>
          <p:cNvSpPr/>
          <p:nvPr/>
        </p:nvSpPr>
        <p:spPr>
          <a:xfrm>
            <a:off x="7093044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899BFE48-6856-40AF-8305-96B0DB2EF98D}"/>
              </a:ext>
            </a:extLst>
          </p:cNvPr>
          <p:cNvSpPr/>
          <p:nvPr/>
        </p:nvSpPr>
        <p:spPr>
          <a:xfrm>
            <a:off x="7669108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D19D9888-D6FF-430F-93D1-2FE2CCC99CB7}"/>
              </a:ext>
            </a:extLst>
          </p:cNvPr>
          <p:cNvSpPr/>
          <p:nvPr/>
        </p:nvSpPr>
        <p:spPr>
          <a:xfrm>
            <a:off x="8245172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2851227" y="3315604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5228" y="3866315"/>
            <a:ext cx="7488831" cy="186237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1337370" y="3768138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6994867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96296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46995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8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사용자</a:t>
            </a:r>
          </a:p>
        </p:txBody>
      </p:sp>
    </p:spTree>
    <p:extLst>
      <p:ext uri="{BB962C8B-B14F-4D97-AF65-F5344CB8AC3E}">
        <p14:creationId xmlns:p14="http://schemas.microsoft.com/office/powerpoint/2010/main" val="241139149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52066</TotalTime>
  <Words>763</Words>
  <Application>Microsoft Office PowerPoint</Application>
  <PresentationFormat>사용자 지정</PresentationFormat>
  <Paragraphs>482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HY견고딕</vt:lpstr>
      <vt:lpstr>굴림</vt:lpstr>
      <vt:lpstr>나눔고딕</vt:lpstr>
      <vt:lpstr>돋움</vt:lpstr>
      <vt:lpstr>Calibri</vt:lpstr>
      <vt:lpstr>Segoe UI</vt:lpstr>
      <vt:lpstr>Times New Roman</vt:lpstr>
      <vt:lpstr>기본 디자인</vt:lpstr>
      <vt:lpstr>PowerPoint 프레젠테이션</vt:lpstr>
      <vt:lpstr>PowerPoint 프레젠테이션</vt:lpstr>
      <vt:lpstr>예약 관리자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예약 사용자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성진 문</cp:lastModifiedBy>
  <cp:revision>4378</cp:revision>
  <cp:lastPrinted>2014-04-11T08:28:11Z</cp:lastPrinted>
  <dcterms:created xsi:type="dcterms:W3CDTF">2009-10-15T04:17:23Z</dcterms:created>
  <dcterms:modified xsi:type="dcterms:W3CDTF">2024-09-24T14:06:45Z</dcterms:modified>
</cp:coreProperties>
</file>