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0" r:id="rId3"/>
    <p:sldId id="269" r:id="rId4"/>
    <p:sldId id="268" r:id="rId5"/>
    <p:sldId id="281" r:id="rId6"/>
    <p:sldId id="282" r:id="rId7"/>
    <p:sldId id="270" r:id="rId8"/>
    <p:sldId id="283" r:id="rId9"/>
    <p:sldId id="272" r:id="rId10"/>
    <p:sldId id="273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예약" id="{FAA7C396-DCE0-4958-9C26-F3A2C5DF7295}">
          <p14:sldIdLst>
            <p14:sldId id="271"/>
            <p14:sldId id="280"/>
            <p14:sldId id="269"/>
            <p14:sldId id="268"/>
            <p14:sldId id="281"/>
            <p14:sldId id="282"/>
            <p14:sldId id="270"/>
            <p14:sldId id="283"/>
            <p14:sldId id="272"/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A27EB9-DA41-4B68-8381-02FBD84B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8" y="133118"/>
            <a:ext cx="6991350" cy="34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CF462D-4D0C-4F5F-85F4-36A0A519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86" y="3429000"/>
            <a:ext cx="5314950" cy="3314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7D0666-FFF8-4F95-B3B4-F3D1BCD2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920" y="2685818"/>
            <a:ext cx="291465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C44E0C-649C-4D5F-94F3-399799C13D11}"/>
              </a:ext>
            </a:extLst>
          </p:cNvPr>
          <p:cNvSpPr/>
          <p:nvPr/>
        </p:nvSpPr>
        <p:spPr>
          <a:xfrm>
            <a:off x="1166327" y="811763"/>
            <a:ext cx="2192693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D56FB4-1234-46C1-9E2E-603AA5590CA2}"/>
              </a:ext>
            </a:extLst>
          </p:cNvPr>
          <p:cNvSpPr/>
          <p:nvPr/>
        </p:nvSpPr>
        <p:spPr>
          <a:xfrm>
            <a:off x="5178491" y="1673757"/>
            <a:ext cx="2192693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704D6-A59D-41CC-8389-0B427CD4EC32}"/>
              </a:ext>
            </a:extLst>
          </p:cNvPr>
          <p:cNvSpPr/>
          <p:nvPr/>
        </p:nvSpPr>
        <p:spPr>
          <a:xfrm>
            <a:off x="1716834" y="4007109"/>
            <a:ext cx="100770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DA639-EB51-4CBD-B931-B336A0347D31}"/>
              </a:ext>
            </a:extLst>
          </p:cNvPr>
          <p:cNvSpPr/>
          <p:nvPr/>
        </p:nvSpPr>
        <p:spPr>
          <a:xfrm>
            <a:off x="5691674" y="4869103"/>
            <a:ext cx="100770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2E9276-0A17-41E4-90C8-2C0E2C4B9244}"/>
              </a:ext>
            </a:extLst>
          </p:cNvPr>
          <p:cNvSpPr/>
          <p:nvPr/>
        </p:nvSpPr>
        <p:spPr>
          <a:xfrm>
            <a:off x="-581609" y="2069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	* web.xml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	&lt;servlet-mapping&gt;</a:t>
            </a:r>
          </a:p>
          <a:p>
            <a:r>
              <a:rPr lang="en-US" altLang="ko-KR" dirty="0"/>
              <a:t>	    &lt;servlet-name&gt;action&lt;/servlet-name&gt;</a:t>
            </a:r>
          </a:p>
          <a:p>
            <a:r>
              <a:rPr lang="en-US" altLang="ko-KR" dirty="0"/>
              <a:t>	    &lt;</a:t>
            </a:r>
            <a:r>
              <a:rPr lang="en-US" altLang="ko-KR" dirty="0" err="1"/>
              <a:t>url</a:t>
            </a:r>
            <a:r>
              <a:rPr lang="en-US" altLang="ko-KR" dirty="0"/>
              <a:t>-pattern&gt;*.json&lt;/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r>
              <a:rPr lang="en-US" altLang="ko-KR" dirty="0"/>
              <a:t>	&lt;/servlet-mapping&gt;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8689C-E4C0-6AD9-CCCA-3376F1F7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7" y="675228"/>
            <a:ext cx="5774004" cy="791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FC00E-47D0-868D-4AE2-A1DF7428C9A2}"/>
              </a:ext>
            </a:extLst>
          </p:cNvPr>
          <p:cNvSpPr txBox="1"/>
          <p:nvPr/>
        </p:nvSpPr>
        <p:spPr>
          <a:xfrm>
            <a:off x="247028" y="13445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Header.jsp</a:t>
            </a:r>
            <a:r>
              <a:rPr lang="ko-KR" altLang="en-US" dirty="0"/>
              <a:t> 관리자 부분에 예약관리 추가</a:t>
            </a:r>
          </a:p>
        </p:txBody>
      </p:sp>
    </p:spTree>
    <p:extLst>
      <p:ext uri="{BB962C8B-B14F-4D97-AF65-F5344CB8AC3E}">
        <p14:creationId xmlns:p14="http://schemas.microsoft.com/office/powerpoint/2010/main" val="10080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630EF2-F3D2-4750-BAAF-A2ACB5F01C75}"/>
              </a:ext>
            </a:extLst>
          </p:cNvPr>
          <p:cNvSpPr/>
          <p:nvPr/>
        </p:nvSpPr>
        <p:spPr>
          <a:xfrm>
            <a:off x="-1" y="0"/>
            <a:ext cx="73739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RESVE_SE_CODE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RESVE_SJ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REC_NM  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MAX_APLY_CNT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USE_BEGIN_DT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USE_END_DT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USE_BEGIN_TIME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USE_END_TIME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RESVE_CN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REQST_BGNDE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REQST_ENDDE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1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4A834-56B6-4799-8523-FFD348F5F543}"/>
              </a:ext>
            </a:extLst>
          </p:cNvPr>
          <p:cNvSpPr/>
          <p:nvPr/>
        </p:nvSpPr>
        <p:spPr>
          <a:xfrm>
            <a:off x="0" y="77468"/>
            <a:ext cx="121332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COMMENT 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예약정보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RESVE_SE_CODE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RESVE_SE_CODE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예약구분코드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RESVE_SJ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RESVE_SJ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예약제목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REC_NM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REC_NM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강사명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MAX_APLY_CNT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MAX_APLY_CNT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최대참가인원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USE_BEGIN_DT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USE_BEGIN_DT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USE_END_DT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USE_END_DT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USE_BEGIN_TIME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운영시작시간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USE_END_TIME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운영종료시간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RESVE_CN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RESVE_CN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REQST_BGNDE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REQST_BGNDE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신청기간시작일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REQST_ENDDE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REQST_ENDDE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신청기간종료일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0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D7BF4B-E11B-4992-BFF0-1680C9A622A1}"/>
              </a:ext>
            </a:extLst>
          </p:cNvPr>
          <p:cNvSpPr/>
          <p:nvPr/>
        </p:nvSpPr>
        <p:spPr>
          <a:xfrm>
            <a:off x="120241" y="0"/>
            <a:ext cx="1191796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RESVE_DE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CHARGER_NM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TELNO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EMAIL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CONFM_SE_CODE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CONFMER_ID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RETURN_RESN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CONFM_PNTTM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CREAT_IP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(REQST_ID,RESVE_ID)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RESVEREQSTINFO_FK1 (RESVE_ID)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8F8EBB1-5415-4BC5-ACA7-D10CD861B812}"/>
              </a:ext>
            </a:extLst>
          </p:cNvPr>
          <p:cNvSpPr/>
          <p:nvPr/>
        </p:nvSpPr>
        <p:spPr>
          <a:xfrm>
            <a:off x="163902" y="-119415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COMMENT 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신청정보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REQST_ID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RESVE_DE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신청구분코드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CHARGER_NM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CHARGER_NM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신청자명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TELNO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TELNO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전화번호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EMAIL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CONFM_SE_CODE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CONFM_SE_CODE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승인구분코드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CONFMER_ID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CONFMER_ID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승인자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RETURN_RESN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RETURN_RESN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반려사유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CONFM_PNTTM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승인시점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CREAT_IP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CREAT_IP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IP'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egovRsvIdGnrService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rsvStrategy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value="RSV_ID"/&gt;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rsvStrategy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value="RSV_"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RESVEINFO END--&gt;</a:t>
            </a:r>
          </a:p>
        </p:txBody>
      </p:sp>
    </p:spTree>
    <p:extLst>
      <p:ext uri="{BB962C8B-B14F-4D97-AF65-F5344CB8AC3E}">
        <p14:creationId xmlns:p14="http://schemas.microsoft.com/office/powerpoint/2010/main" val="12527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RESVEREQSTINFO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egovReqIdGnrService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reqStrategy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value="RQT_ID"/&gt;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reqStrategy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value="RQT_"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RESVEREQSTINFO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C8C4FC-4453-4D28-986F-F22069393ACA}"/>
              </a:ext>
            </a:extLst>
          </p:cNvPr>
          <p:cNvSpPr/>
          <p:nvPr/>
        </p:nvSpPr>
        <p:spPr>
          <a:xfrm>
            <a:off x="195743" y="1650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'RSV_ID'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'RQT_ID'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0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C891A-4145-43B6-9FC8-D97D3964CAE2}"/>
              </a:ext>
            </a:extLst>
          </p:cNvPr>
          <p:cNvSpPr txBox="1"/>
          <p:nvPr/>
        </p:nvSpPr>
        <p:spPr>
          <a:xfrm>
            <a:off x="446049" y="698810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admin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3E7C4-F5FC-4783-A1BE-EF61195E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1441643"/>
            <a:ext cx="418147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BD9C2-6E32-4DF3-8BD2-8F36AF76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56" y="1133487"/>
            <a:ext cx="4124325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AD308-0ADD-47CA-BCDC-B782C30C8651}"/>
              </a:ext>
            </a:extLst>
          </p:cNvPr>
          <p:cNvSpPr txBox="1"/>
          <p:nvPr/>
        </p:nvSpPr>
        <p:spPr>
          <a:xfrm>
            <a:off x="5531005" y="698810"/>
            <a:ext cx="220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rsv</a:t>
            </a:r>
            <a:r>
              <a:rPr lang="en-US" altLang="ko-KR" dirty="0"/>
              <a:t>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1535</Words>
  <Application>Microsoft Office PowerPoint</Application>
  <PresentationFormat>와이드스크린</PresentationFormat>
  <Paragraphs>144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45</cp:revision>
  <dcterms:created xsi:type="dcterms:W3CDTF">2021-08-17T06:48:28Z</dcterms:created>
  <dcterms:modified xsi:type="dcterms:W3CDTF">2024-09-24T14:15:06Z</dcterms:modified>
</cp:coreProperties>
</file>