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5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2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827A3-46B8-4B39-BA91-DB0A61F39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01E4CC-D042-4C74-B54E-F83EB477A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81B216-D194-44A2-B0D7-6CA0DDA01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A88FC0-CE33-42BA-917E-604ADB640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0B751A-1F40-4EA5-A202-D5C9F5178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90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C0FEF7-7572-4A57-9549-48EEBD23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165AA1-7191-42FB-AB0C-22E6105C6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450619-4396-483B-A213-1ED17E8B3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8CFFF4-0A26-4FC2-BD2F-5DFC5DBB6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0BFD6D-9BC7-4B62-BF98-32F9958B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200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01CDCA-6367-41B0-8741-2ED8499166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99DC18-D558-4341-9E0C-BA303F2BC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CA2E15-C907-4FCB-A9EC-DE366058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492E68-A28B-434E-96D7-DE024916A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8B6D29-849E-4192-A3B7-2D99E6797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1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8DF99-1F06-4E22-9A5F-B1714467D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D3305D-C2C6-40C6-BFAE-B9E582852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71C3BB-62D6-4996-9AC9-D189BA61C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B75F2-DABE-4CCD-A5AD-46162FADD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CCF931-01B5-4A2C-8B09-5CF2E8C1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72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A9426-65A2-4900-8990-E97634B12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C2BE9D-6028-41A2-AF02-F973A5EB9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FF85CC-78DA-436E-9922-FE080ADA2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0F6C4-6712-4517-ADCA-D1872AEFB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62A118-48EF-4AAE-89D3-300AF33C7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476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08B45-E47B-4FA8-8DCD-C88D1A402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CFD435-2456-425B-9C80-C852C88F02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6F69E7-215C-41ED-AA7D-D7479F6DE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838010-E7A1-48A3-B63D-D9C9E252C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2BAAAC-5678-4C64-82A9-E4E4996D9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3D76DC-C04D-4EA4-8AF4-C4183C5AB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980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BB1966-134E-4F56-A3F1-5ABC56276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83B9F7-7971-42C7-AE7D-BE6073FE6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9848D5-2B6F-4EF5-BC66-F8795CE1D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E0536E-51A8-4F13-9439-88494FB78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7C80D3-735A-456E-B4E7-840C90DD49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546BB32-90FA-4329-944D-AC4E3C4EB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BAA552-620D-4703-BE4C-931025586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146F76-4068-4E54-B7EC-A64575126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13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878C5-B0B8-406B-84FF-91919C1E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6B6181-4370-4457-979E-FA9FBC669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DEB2AC-8C2D-49D2-A8A2-063078F29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EEDC0D-D5D8-410A-B44E-CE89C9D0E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056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1E76A5-B244-4D0B-9D93-42271AAB1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73A6E3-40DB-422E-B234-188FB5B07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5E9C80-56E9-41F6-B805-3D07E5E4E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631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F91874-8CFF-484D-89D8-F96BF5F33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CD275F-93FC-4953-97C2-3425132F5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D0687E-9FCA-447C-8F60-2C7449E7E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737EEF-E97C-4A2F-B39F-D178C8EAC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96D2D-E3F9-4F7F-9980-902F7E985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9FC6F9-45F2-45C9-ABAA-84231DB5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26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295EF-F612-4021-AC9A-B492CFC3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5DE248-AC64-4650-97D1-800C459E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31CD01-F10B-4D6C-97F3-0A3694EF5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ABD51D-4497-4A89-80EC-9FE8D4FC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DFC22A-DADC-48B3-8A30-DE2E9B6BE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E80F3F-A7CA-49F5-84E2-9348BEEAB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630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6DFD78-0084-4CE6-8E15-BB197366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707C84-37D3-4FEC-B1F3-860E83182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272FB5-8C95-4443-A169-36E74C5421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B44BF-B9BC-47EE-A280-23436178F2B8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A2DFB5-EA44-4D9B-A815-5B4987955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E1CFAF-C47C-4F71-90CA-F51287A9C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628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5ECE3F-A97A-4C62-9C5F-D7959E48019F}"/>
              </a:ext>
            </a:extLst>
          </p:cNvPr>
          <p:cNvSpPr/>
          <p:nvPr/>
        </p:nvSpPr>
        <p:spPr>
          <a:xfrm>
            <a:off x="160971" y="1443841"/>
            <a:ext cx="1209876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LETTEMP3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TEMP_VAL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TEMP_ID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20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LETTEMP3</a:t>
            </a:r>
          </a:p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ADD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PRIMARY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(TEMP_ID)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LETTEMP3 COMMENT =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임시데이터저장소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3'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LETTEMP3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CHANGE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TEMP_ID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TEMP_ID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20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임시데이터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ID'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LETTEMP3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CHANGE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TEMP_VAL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TEMP_VAL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임시데이터값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E801C4-B537-47D9-96B3-770DEB084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208" y="190500"/>
            <a:ext cx="2152650" cy="8953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8D34265-F531-4D3C-AC06-2799CA548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637" y="214312"/>
            <a:ext cx="138112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29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E00A17F-E94F-4CF8-BE39-54DE3A942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92" y="728133"/>
            <a:ext cx="7296150" cy="13716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37C4784-8AF8-4923-8003-229C7EAF9628}"/>
              </a:ext>
            </a:extLst>
          </p:cNvPr>
          <p:cNvSpPr/>
          <p:nvPr/>
        </p:nvSpPr>
        <p:spPr>
          <a:xfrm>
            <a:off x="449792" y="187868"/>
            <a:ext cx="2377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context-common.xml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C436AC-A3A3-4C0B-8B9D-B4889B739AEF}"/>
              </a:ext>
            </a:extLst>
          </p:cNvPr>
          <p:cNvSpPr/>
          <p:nvPr/>
        </p:nvSpPr>
        <p:spPr>
          <a:xfrm>
            <a:off x="449792" y="3572895"/>
            <a:ext cx="11894608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public void </a:t>
            </a:r>
            <a:r>
              <a:rPr lang="en-US" altLang="ko-KR" sz="1000" dirty="0" err="1"/>
              <a:t>initVariables</a:t>
            </a:r>
            <a:r>
              <a:rPr lang="en-US" altLang="ko-KR" sz="1000" dirty="0"/>
              <a:t>(){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 err="1"/>
              <a:t>firstPageLabel</a:t>
            </a:r>
            <a:r>
              <a:rPr lang="en-US" altLang="ko-KR" sz="1000" dirty="0"/>
              <a:t> 		= "&lt;a </a:t>
            </a:r>
            <a:r>
              <a:rPr lang="en-US" altLang="ko-KR" sz="1000" dirty="0" err="1"/>
              <a:t>href</a:t>
            </a:r>
            <a:r>
              <a:rPr lang="en-US" altLang="ko-KR" sz="1000" dirty="0"/>
              <a:t>=\"{0}&amp;</a:t>
            </a:r>
            <a:r>
              <a:rPr lang="en-US" altLang="ko-KR" sz="1000" dirty="0" err="1"/>
              <a:t>amp;pageIndex</a:t>
            </a:r>
            <a:r>
              <a:rPr lang="en-US" altLang="ko-KR" sz="1000" dirty="0"/>
              <a:t>={1}\" class=\"first\" title=\"</a:t>
            </a:r>
            <a:r>
              <a:rPr lang="ko-KR" altLang="en-US" sz="1000" dirty="0"/>
              <a:t>처음페이지로 이동</a:t>
            </a:r>
            <a:r>
              <a:rPr lang="en-US" altLang="ko-KR" sz="1000" dirty="0"/>
              <a:t>\"&gt;&lt;span&gt;</a:t>
            </a:r>
            <a:r>
              <a:rPr lang="ko-KR" altLang="en-US" sz="1000" dirty="0"/>
              <a:t>처음</a:t>
            </a:r>
            <a:r>
              <a:rPr lang="en-US" altLang="ko-KR" sz="1000" dirty="0"/>
              <a:t>&lt;/span&gt;&lt;/a&gt;";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 err="1"/>
              <a:t>previousPageLabel</a:t>
            </a:r>
            <a:r>
              <a:rPr lang="en-US" altLang="ko-KR" sz="1000" dirty="0"/>
              <a:t> 	= "&lt;a </a:t>
            </a:r>
            <a:r>
              <a:rPr lang="en-US" altLang="ko-KR" sz="1000" dirty="0" err="1"/>
              <a:t>href</a:t>
            </a:r>
            <a:r>
              <a:rPr lang="en-US" altLang="ko-KR" sz="1000" dirty="0"/>
              <a:t>=\"{0}&amp;</a:t>
            </a:r>
            <a:r>
              <a:rPr lang="en-US" altLang="ko-KR" sz="1000" dirty="0" err="1"/>
              <a:t>amp;pageIndex</a:t>
            </a:r>
            <a:r>
              <a:rPr lang="en-US" altLang="ko-KR" sz="1000" dirty="0"/>
              <a:t>={1}\" class=\"</a:t>
            </a:r>
            <a:r>
              <a:rPr lang="en-US" altLang="ko-KR" sz="1000" dirty="0" err="1"/>
              <a:t>prev</a:t>
            </a:r>
            <a:r>
              <a:rPr lang="en-US" altLang="ko-KR" sz="1000" dirty="0"/>
              <a:t>\" title=\"</a:t>
            </a:r>
            <a:r>
              <a:rPr lang="ko-KR" altLang="en-US" sz="1000" dirty="0"/>
              <a:t>이전페이지로 이동</a:t>
            </a:r>
            <a:r>
              <a:rPr lang="en-US" altLang="ko-KR" sz="1000" dirty="0"/>
              <a:t>\"&gt;&lt;span&gt;</a:t>
            </a:r>
            <a:r>
              <a:rPr lang="ko-KR" altLang="en-US" sz="1000" dirty="0"/>
              <a:t>이전</a:t>
            </a:r>
            <a:r>
              <a:rPr lang="en-US" altLang="ko-KR" sz="1000" dirty="0"/>
              <a:t>&lt;/span&gt;&lt;/a&gt;";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 err="1"/>
              <a:t>currentPageLabel</a:t>
            </a:r>
            <a:r>
              <a:rPr lang="en-US" altLang="ko-KR" sz="1000" dirty="0"/>
              <a:t> 	= "&lt;strong class=\"current\"&gt;{0}&lt;/strong&gt;";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 err="1"/>
              <a:t>otherPageLabel</a:t>
            </a:r>
            <a:r>
              <a:rPr lang="en-US" altLang="ko-KR" sz="1000" dirty="0"/>
              <a:t> 	= "&lt;a </a:t>
            </a:r>
            <a:r>
              <a:rPr lang="en-US" altLang="ko-KR" sz="1000" dirty="0" err="1"/>
              <a:t>href</a:t>
            </a:r>
            <a:r>
              <a:rPr lang="en-US" altLang="ko-KR" sz="1000" dirty="0"/>
              <a:t>=\"{0}&amp;</a:t>
            </a:r>
            <a:r>
              <a:rPr lang="en-US" altLang="ko-KR" sz="1000" dirty="0" err="1"/>
              <a:t>amp;pageIndex</a:t>
            </a:r>
            <a:r>
              <a:rPr lang="en-US" altLang="ko-KR" sz="1000" dirty="0"/>
              <a:t>={1}\" class=\"page\" title=\"{1}</a:t>
            </a:r>
            <a:r>
              <a:rPr lang="ko-KR" altLang="en-US" sz="1000" dirty="0"/>
              <a:t>페이지로 이동</a:t>
            </a:r>
            <a:r>
              <a:rPr lang="en-US" altLang="ko-KR" sz="1000" dirty="0"/>
              <a:t>\"&gt;{1}&lt;/a&gt;";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 err="1"/>
              <a:t>nextPageLabel</a:t>
            </a:r>
            <a:r>
              <a:rPr lang="en-US" altLang="ko-KR" sz="1000" dirty="0"/>
              <a:t> 		= "&lt;a </a:t>
            </a:r>
            <a:r>
              <a:rPr lang="en-US" altLang="ko-KR" sz="1000" dirty="0" err="1"/>
              <a:t>href</a:t>
            </a:r>
            <a:r>
              <a:rPr lang="en-US" altLang="ko-KR" sz="1000" dirty="0"/>
              <a:t>=\"{0}&amp;</a:t>
            </a:r>
            <a:r>
              <a:rPr lang="en-US" altLang="ko-KR" sz="1000" dirty="0" err="1"/>
              <a:t>amp;pageIndex</a:t>
            </a:r>
            <a:r>
              <a:rPr lang="en-US" altLang="ko-KR" sz="1000" dirty="0"/>
              <a:t>={1}\" class=\"next\" title=\"</a:t>
            </a:r>
            <a:r>
              <a:rPr lang="ko-KR" altLang="en-US" sz="1000" dirty="0"/>
              <a:t>다음페이지로 이동</a:t>
            </a:r>
            <a:r>
              <a:rPr lang="en-US" altLang="ko-KR" sz="1000" dirty="0"/>
              <a:t>\"&gt;&lt;span&gt;</a:t>
            </a:r>
            <a:r>
              <a:rPr lang="ko-KR" altLang="en-US" sz="1000" dirty="0"/>
              <a:t>다음</a:t>
            </a:r>
            <a:r>
              <a:rPr lang="en-US" altLang="ko-KR" sz="1000" dirty="0"/>
              <a:t>&lt;/span&gt;&lt;/a&gt;";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 err="1"/>
              <a:t>lastPageLabel</a:t>
            </a:r>
            <a:r>
              <a:rPr lang="en-US" altLang="ko-KR" sz="1000" dirty="0"/>
              <a:t> 		= "&lt;a </a:t>
            </a:r>
            <a:r>
              <a:rPr lang="en-US" altLang="ko-KR" sz="1000" dirty="0" err="1"/>
              <a:t>href</a:t>
            </a:r>
            <a:r>
              <a:rPr lang="en-US" altLang="ko-KR" sz="1000" dirty="0"/>
              <a:t>=\"{0}&amp;</a:t>
            </a:r>
            <a:r>
              <a:rPr lang="en-US" altLang="ko-KR" sz="1000" dirty="0" err="1"/>
              <a:t>amp;pageIndex</a:t>
            </a:r>
            <a:r>
              <a:rPr lang="en-US" altLang="ko-KR" sz="1000" dirty="0"/>
              <a:t>={1}\" class=\"last\" title=\"</a:t>
            </a:r>
            <a:r>
              <a:rPr lang="ko-KR" altLang="en-US" sz="1000" dirty="0"/>
              <a:t>마지막페이지로 이동</a:t>
            </a:r>
            <a:r>
              <a:rPr lang="en-US" altLang="ko-KR" sz="1000" dirty="0"/>
              <a:t>\"&gt;&lt;span&gt;</a:t>
            </a:r>
            <a:r>
              <a:rPr lang="ko-KR" altLang="en-US" sz="1000" dirty="0"/>
              <a:t>마지막</a:t>
            </a:r>
            <a:r>
              <a:rPr lang="en-US" altLang="ko-KR" sz="1000" dirty="0"/>
              <a:t>&lt;/span&gt;&lt;/a&gt;";</a:t>
            </a:r>
          </a:p>
          <a:p>
            <a:r>
              <a:rPr lang="en-US" altLang="ko-KR" sz="1000" dirty="0"/>
              <a:t>}</a:t>
            </a:r>
          </a:p>
          <a:p>
            <a:endParaRPr lang="en-US" altLang="ko-KR" sz="1000" dirty="0"/>
          </a:p>
          <a:p>
            <a:r>
              <a:rPr lang="en-US" altLang="ko-KR" sz="1000" dirty="0"/>
              <a:t>{0} : </a:t>
            </a:r>
            <a:r>
              <a:rPr lang="ko-KR" altLang="en-US" sz="1000" dirty="0"/>
              <a:t>현재 페이지 </a:t>
            </a:r>
            <a:r>
              <a:rPr lang="en-US" altLang="ko-KR" sz="1000" dirty="0"/>
              <a:t>URL</a:t>
            </a:r>
          </a:p>
          <a:p>
            <a:r>
              <a:rPr lang="en-US" altLang="ko-KR" sz="1000" dirty="0"/>
              <a:t>{1} : </a:t>
            </a:r>
            <a:r>
              <a:rPr lang="ko-KR" altLang="en-US" sz="1000" dirty="0"/>
              <a:t>해당 페이지 번호</a:t>
            </a:r>
            <a:endParaRPr lang="en-US" altLang="ko-KR" sz="1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ECDA70-FA4F-467A-ADC0-904C8487D014}"/>
              </a:ext>
            </a:extLst>
          </p:cNvPr>
          <p:cNvSpPr/>
          <p:nvPr/>
        </p:nvSpPr>
        <p:spPr>
          <a:xfrm>
            <a:off x="385004" y="3011482"/>
            <a:ext cx="3305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ImagePaginationRenderer</a:t>
            </a:r>
            <a:r>
              <a:rPr lang="en-US" altLang="ko-KR" dirty="0"/>
              <a:t>.java</a:t>
            </a:r>
            <a:endParaRPr lang="ko-KR" altLang="en-US" dirty="0"/>
          </a:p>
        </p:txBody>
      </p:sp>
      <p:grpSp>
        <p:nvGrpSpPr>
          <p:cNvPr id="11" name="Pagination">
            <a:extLst>
              <a:ext uri="{FF2B5EF4-FFF2-40B4-BE49-F238E27FC236}">
                <a16:creationId xmlns:a16="http://schemas.microsoft.com/office/drawing/2014/main" id="{64109B07-2E4F-41AA-9B96-B0EE53A4A181}"/>
              </a:ext>
            </a:extLst>
          </p:cNvPr>
          <p:cNvGrpSpPr/>
          <p:nvPr/>
        </p:nvGrpSpPr>
        <p:grpSpPr>
          <a:xfrm>
            <a:off x="642376" y="5579691"/>
            <a:ext cx="2185375" cy="323849"/>
            <a:chOff x="1318938" y="2176929"/>
            <a:chExt cx="2185375" cy="323849"/>
          </a:xfrm>
          <a:solidFill>
            <a:srgbClr val="FFFFFF"/>
          </a:solidFill>
        </p:grpSpPr>
        <p:sp>
          <p:nvSpPr>
            <p:cNvPr id="12" name="Previous">
              <a:extLst>
                <a:ext uri="{FF2B5EF4-FFF2-40B4-BE49-F238E27FC236}">
                  <a16:creationId xmlns:a16="http://schemas.microsoft.com/office/drawing/2014/main" id="{A0A2C0A6-538C-47E1-96A4-ED45E73486B3}"/>
                </a:ext>
              </a:extLst>
            </p:cNvPr>
            <p:cNvSpPr/>
            <p:nvPr/>
          </p:nvSpPr>
          <p:spPr>
            <a:xfrm rot="16200000">
              <a:off x="1312935" y="2182933"/>
              <a:ext cx="323848" cy="311841"/>
            </a:xfrm>
            <a:prstGeom prst="round2Same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«</a:t>
              </a:r>
            </a:p>
          </p:txBody>
        </p:sp>
        <p:sp>
          <p:nvSpPr>
            <p:cNvPr id="13" name="Page 1">
              <a:extLst>
                <a:ext uri="{FF2B5EF4-FFF2-40B4-BE49-F238E27FC236}">
                  <a16:creationId xmlns:a16="http://schemas.microsoft.com/office/drawing/2014/main" id="{EFDC47CC-0DB9-4D7D-9072-9A0C4B89C21D}"/>
                </a:ext>
              </a:extLst>
            </p:cNvPr>
            <p:cNvSpPr/>
            <p:nvPr/>
          </p:nvSpPr>
          <p:spPr>
            <a:xfrm>
              <a:off x="1630780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</a:t>
              </a:r>
            </a:p>
          </p:txBody>
        </p:sp>
        <p:sp>
          <p:nvSpPr>
            <p:cNvPr id="14" name="Page 2">
              <a:extLst>
                <a:ext uri="{FF2B5EF4-FFF2-40B4-BE49-F238E27FC236}">
                  <a16:creationId xmlns:a16="http://schemas.microsoft.com/office/drawing/2014/main" id="{C40A1ECC-D4E7-4043-97A2-00463B956D44}"/>
                </a:ext>
              </a:extLst>
            </p:cNvPr>
            <p:cNvSpPr/>
            <p:nvPr/>
          </p:nvSpPr>
          <p:spPr>
            <a:xfrm>
              <a:off x="1942622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15" name="Page 3">
              <a:extLst>
                <a:ext uri="{FF2B5EF4-FFF2-40B4-BE49-F238E27FC236}">
                  <a16:creationId xmlns:a16="http://schemas.microsoft.com/office/drawing/2014/main" id="{E28C7E3A-2C02-4D43-BD66-2D689EECAFAA}"/>
                </a:ext>
              </a:extLst>
            </p:cNvPr>
            <p:cNvSpPr/>
            <p:nvPr/>
          </p:nvSpPr>
          <p:spPr>
            <a:xfrm>
              <a:off x="2256946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16" name="Page 4">
              <a:extLst>
                <a:ext uri="{FF2B5EF4-FFF2-40B4-BE49-F238E27FC236}">
                  <a16:creationId xmlns:a16="http://schemas.microsoft.com/office/drawing/2014/main" id="{0706102A-35C3-48CA-886C-91D2FD617088}"/>
                </a:ext>
              </a:extLst>
            </p:cNvPr>
            <p:cNvSpPr/>
            <p:nvPr/>
          </p:nvSpPr>
          <p:spPr>
            <a:xfrm>
              <a:off x="2568788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  <p:sp>
          <p:nvSpPr>
            <p:cNvPr id="17" name="Page 5">
              <a:extLst>
                <a:ext uri="{FF2B5EF4-FFF2-40B4-BE49-F238E27FC236}">
                  <a16:creationId xmlns:a16="http://schemas.microsoft.com/office/drawing/2014/main" id="{25757904-FBE6-4D66-8DA7-59174739ECD6}"/>
                </a:ext>
              </a:extLst>
            </p:cNvPr>
            <p:cNvSpPr/>
            <p:nvPr/>
          </p:nvSpPr>
          <p:spPr>
            <a:xfrm>
              <a:off x="2880630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&gt;</a:t>
              </a:r>
            </a:p>
          </p:txBody>
        </p:sp>
        <p:sp>
          <p:nvSpPr>
            <p:cNvPr id="18" name="Next">
              <a:extLst>
                <a:ext uri="{FF2B5EF4-FFF2-40B4-BE49-F238E27FC236}">
                  <a16:creationId xmlns:a16="http://schemas.microsoft.com/office/drawing/2014/main" id="{D7106A5D-EA2A-451F-AF16-F79ACC102FB4}"/>
                </a:ext>
              </a:extLst>
            </p:cNvPr>
            <p:cNvSpPr/>
            <p:nvPr/>
          </p:nvSpPr>
          <p:spPr>
            <a:xfrm rot="5400000">
              <a:off x="3186469" y="2182933"/>
              <a:ext cx="323848" cy="311841"/>
            </a:xfrm>
            <a:prstGeom prst="round2Same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958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A7E0312-669C-4874-B6D7-E9826B1EE7CD}"/>
              </a:ext>
            </a:extLst>
          </p:cNvPr>
          <p:cNvSpPr/>
          <p:nvPr/>
        </p:nvSpPr>
        <p:spPr>
          <a:xfrm>
            <a:off x="271992" y="277968"/>
            <a:ext cx="11090275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/>
              <a:t>* </a:t>
            </a:r>
            <a:r>
              <a:rPr lang="ko-KR" altLang="en-US" sz="1500" dirty="0"/>
              <a:t>총 페이지 수 공식</a:t>
            </a:r>
            <a:r>
              <a:rPr lang="en-US" altLang="ko-KR" sz="1500" dirty="0"/>
              <a:t>(int </a:t>
            </a:r>
            <a:r>
              <a:rPr lang="ko-KR" altLang="en-US" sz="1500" dirty="0"/>
              <a:t>소수점 버림</a:t>
            </a:r>
            <a:r>
              <a:rPr lang="en-US" altLang="ko-KR" sz="1500" dirty="0"/>
              <a:t>)</a:t>
            </a:r>
          </a:p>
          <a:p>
            <a:r>
              <a:rPr lang="en-US" altLang="ko-KR" sz="1500" dirty="0" err="1"/>
              <a:t>totalPageCount</a:t>
            </a:r>
            <a:r>
              <a:rPr lang="en-US" altLang="ko-KR" sz="1500" dirty="0"/>
              <a:t> = ((</a:t>
            </a:r>
            <a:r>
              <a:rPr lang="en-US" altLang="ko-KR" sz="1500" dirty="0" err="1"/>
              <a:t>totalRecordCount</a:t>
            </a:r>
            <a:r>
              <a:rPr lang="en-US" altLang="ko-KR" sz="1500" dirty="0"/>
              <a:t>() – 1) / </a:t>
            </a:r>
            <a:r>
              <a:rPr lang="en-US" altLang="ko-KR" sz="1500" dirty="0" err="1"/>
              <a:t>recordCountPerPage</a:t>
            </a:r>
            <a:r>
              <a:rPr lang="en-US" altLang="ko-KR" sz="1500" dirty="0"/>
              <a:t>()) + 1;</a:t>
            </a:r>
          </a:p>
          <a:p>
            <a:r>
              <a:rPr lang="ko-KR" altLang="en-US" sz="1500" dirty="0"/>
              <a:t>총페이지 수 </a:t>
            </a:r>
            <a:r>
              <a:rPr lang="en-US" altLang="ko-KR" sz="1500" dirty="0"/>
              <a:t>=  ( (</a:t>
            </a:r>
            <a:r>
              <a:rPr lang="ko-KR" altLang="en-US" sz="1500" dirty="0"/>
              <a:t>총 수 </a:t>
            </a:r>
            <a:r>
              <a:rPr lang="en-US" altLang="ko-KR" sz="1500" dirty="0"/>
              <a:t>- 1)  / </a:t>
            </a:r>
            <a:r>
              <a:rPr lang="ko-KR" altLang="en-US" sz="1500" dirty="0"/>
              <a:t>레코드 노출 수 </a:t>
            </a:r>
            <a:r>
              <a:rPr lang="en-US" altLang="ko-KR" sz="1500" dirty="0"/>
              <a:t>) + 1</a:t>
            </a:r>
          </a:p>
          <a:p>
            <a:r>
              <a:rPr lang="en-US" altLang="ko-KR" sz="1500" dirty="0"/>
              <a:t>Ex) ( (10 – 1) / 10) + 1 = 1</a:t>
            </a:r>
          </a:p>
          <a:p>
            <a:r>
              <a:rPr lang="en-US" altLang="ko-KR" sz="1500" dirty="0"/>
              <a:t>     ( (11 -1) / 10) + 1 = 2</a:t>
            </a:r>
          </a:p>
          <a:p>
            <a:endParaRPr lang="en-US" altLang="ko-KR" sz="1500" dirty="0"/>
          </a:p>
          <a:p>
            <a:endParaRPr lang="en-US" altLang="ko-KR" sz="1500" dirty="0"/>
          </a:p>
          <a:p>
            <a:r>
              <a:rPr lang="en-US" altLang="ko-KR" sz="1500" dirty="0"/>
              <a:t>* </a:t>
            </a:r>
            <a:r>
              <a:rPr lang="ko-KR" altLang="en-US" sz="1500" dirty="0"/>
              <a:t>첫 번째 페이지 번호</a:t>
            </a:r>
            <a:endParaRPr lang="en-US" altLang="ko-KR" sz="1500" dirty="0"/>
          </a:p>
          <a:p>
            <a:r>
              <a:rPr lang="en-US" altLang="ko-KR" sz="1500" dirty="0" err="1"/>
              <a:t>firstPageNoOnPageList</a:t>
            </a:r>
            <a:r>
              <a:rPr lang="en-US" altLang="ko-KR" sz="1500" dirty="0"/>
              <a:t> = ((</a:t>
            </a:r>
            <a:r>
              <a:rPr lang="en-US" altLang="ko-KR" sz="1500" dirty="0" err="1"/>
              <a:t>currentPageNo</a:t>
            </a:r>
            <a:r>
              <a:rPr lang="en-US" altLang="ko-KR" sz="1500" dirty="0"/>
              <a:t>() - 1) / </a:t>
            </a:r>
            <a:r>
              <a:rPr lang="en-US" altLang="ko-KR" sz="1500" dirty="0" err="1"/>
              <a:t>pageSize</a:t>
            </a:r>
            <a:r>
              <a:rPr lang="en-US" altLang="ko-KR" sz="1500" dirty="0"/>
              <a:t>()) * </a:t>
            </a:r>
            <a:r>
              <a:rPr lang="en-US" altLang="ko-KR" sz="1500" dirty="0" err="1"/>
              <a:t>pageSize</a:t>
            </a:r>
            <a:r>
              <a:rPr lang="en-US" altLang="ko-KR" sz="1500" dirty="0"/>
              <a:t>() + 1;</a:t>
            </a:r>
          </a:p>
          <a:p>
            <a:r>
              <a:rPr lang="ko-KR" altLang="en-US" sz="1500" dirty="0"/>
              <a:t>첫 번째 페이지 번호 </a:t>
            </a:r>
            <a:r>
              <a:rPr lang="en-US" altLang="ko-KR" sz="1500" dirty="0"/>
              <a:t>= ( (</a:t>
            </a:r>
            <a:r>
              <a:rPr lang="ko-KR" altLang="en-US" sz="1500" dirty="0"/>
              <a:t>현재페이지 </a:t>
            </a:r>
            <a:r>
              <a:rPr lang="en-US" altLang="ko-KR" sz="1500" dirty="0"/>
              <a:t>- 1) / </a:t>
            </a:r>
            <a:r>
              <a:rPr lang="ko-KR" altLang="en-US" sz="1500" dirty="0"/>
              <a:t>페이지 사이즈</a:t>
            </a:r>
            <a:r>
              <a:rPr lang="en-US" altLang="ko-KR" sz="1500" dirty="0"/>
              <a:t>) * </a:t>
            </a:r>
            <a:r>
              <a:rPr lang="ko-KR" altLang="en-US" sz="1500" dirty="0"/>
              <a:t>페이지 사이즈 </a:t>
            </a:r>
            <a:r>
              <a:rPr lang="en-US" altLang="ko-KR" sz="1500" dirty="0"/>
              <a:t>+ 1</a:t>
            </a:r>
          </a:p>
          <a:p>
            <a:r>
              <a:rPr lang="en-US" altLang="ko-KR" sz="1500" dirty="0"/>
              <a:t>Ex) ( (5 - 1) / 10 ) * 10 + 1 = 1</a:t>
            </a:r>
          </a:p>
          <a:p>
            <a:r>
              <a:rPr lang="en-US" altLang="ko-KR" sz="1500" dirty="0"/>
              <a:t>    ( (12 - 1) / 10 ) * 10 + 1 = 1</a:t>
            </a:r>
          </a:p>
          <a:p>
            <a:endParaRPr lang="en-US" altLang="ko-KR" sz="1500" dirty="0"/>
          </a:p>
          <a:p>
            <a:r>
              <a:rPr lang="en-US" altLang="ko-KR" sz="1500" dirty="0"/>
              <a:t>* </a:t>
            </a:r>
            <a:r>
              <a:rPr lang="ko-KR" altLang="en-US" sz="1500" dirty="0"/>
              <a:t>마지막 페이지 번호</a:t>
            </a:r>
            <a:endParaRPr lang="en-US" altLang="ko-KR" sz="1500" dirty="0"/>
          </a:p>
          <a:p>
            <a:r>
              <a:rPr lang="en-US" altLang="ko-KR" sz="1500" dirty="0" err="1"/>
              <a:t>lastPageNoOnPageList</a:t>
            </a:r>
            <a:r>
              <a:rPr lang="en-US" altLang="ko-KR" sz="1500" dirty="0"/>
              <a:t> = </a:t>
            </a:r>
            <a:r>
              <a:rPr lang="en-US" altLang="ko-KR" sz="1500" dirty="0" err="1"/>
              <a:t>firstPageNoOnPageList</a:t>
            </a:r>
            <a:r>
              <a:rPr lang="en-US" altLang="ko-KR" sz="1500" dirty="0"/>
              <a:t>() + </a:t>
            </a:r>
            <a:r>
              <a:rPr lang="en-US" altLang="ko-KR" sz="1500" dirty="0" err="1"/>
              <a:t>pageSize</a:t>
            </a:r>
            <a:r>
              <a:rPr lang="en-US" altLang="ko-KR" sz="1500" dirty="0"/>
              <a:t>() – 1;</a:t>
            </a:r>
          </a:p>
          <a:p>
            <a:r>
              <a:rPr lang="en-US" altLang="ko-KR" sz="1500" dirty="0"/>
              <a:t>if (</a:t>
            </a:r>
            <a:r>
              <a:rPr lang="en-US" altLang="ko-KR" sz="1500" dirty="0" err="1"/>
              <a:t>lastPageNoOnPageList</a:t>
            </a:r>
            <a:r>
              <a:rPr lang="en-US" altLang="ko-KR" sz="1500" dirty="0"/>
              <a:t> &gt; </a:t>
            </a:r>
            <a:r>
              <a:rPr lang="en-US" altLang="ko-KR" sz="1500" dirty="0" err="1"/>
              <a:t>totalPageCount</a:t>
            </a:r>
            <a:r>
              <a:rPr lang="en-US" altLang="ko-KR" sz="1500" dirty="0"/>
              <a:t>()) {</a:t>
            </a:r>
          </a:p>
          <a:p>
            <a:r>
              <a:rPr lang="en-US" altLang="ko-KR" sz="1500" dirty="0"/>
              <a:t>    </a:t>
            </a:r>
            <a:r>
              <a:rPr lang="en-US" altLang="ko-KR" sz="1500" dirty="0" err="1"/>
              <a:t>lastPageNoOnPageList</a:t>
            </a:r>
            <a:r>
              <a:rPr lang="en-US" altLang="ko-KR" sz="1500" dirty="0"/>
              <a:t> = </a:t>
            </a:r>
            <a:r>
              <a:rPr lang="en-US" altLang="ko-KR" sz="1500" dirty="0" err="1"/>
              <a:t>totalPageCount</a:t>
            </a:r>
            <a:r>
              <a:rPr lang="en-US" altLang="ko-KR" sz="1500" dirty="0"/>
              <a:t>();</a:t>
            </a:r>
          </a:p>
          <a:p>
            <a:r>
              <a:rPr lang="en-US" altLang="ko-KR" sz="1500" dirty="0"/>
              <a:t>}</a:t>
            </a:r>
          </a:p>
          <a:p>
            <a:r>
              <a:rPr lang="ko-KR" altLang="en-US" sz="1300" dirty="0"/>
              <a:t>마지막 페이지 번호 </a:t>
            </a:r>
            <a:r>
              <a:rPr lang="en-US" altLang="ko-KR" sz="1300" dirty="0"/>
              <a:t>= </a:t>
            </a:r>
            <a:r>
              <a:rPr lang="ko-KR" altLang="en-US" sz="1300" dirty="0"/>
              <a:t>첫 번째 페이지 번호 </a:t>
            </a:r>
            <a:r>
              <a:rPr lang="en-US" altLang="ko-KR" sz="1300" dirty="0"/>
              <a:t>+ </a:t>
            </a:r>
            <a:r>
              <a:rPr lang="ko-KR" altLang="en-US" sz="1300" dirty="0"/>
              <a:t>페이지 사이즈 </a:t>
            </a:r>
            <a:r>
              <a:rPr lang="en-US" altLang="ko-KR" sz="1300" dirty="0"/>
              <a:t>– 1 &gt; </a:t>
            </a:r>
            <a:r>
              <a:rPr lang="ko-KR" altLang="en-US" sz="1300" dirty="0"/>
              <a:t>총 페이지 수 </a:t>
            </a:r>
            <a:r>
              <a:rPr lang="en-US" altLang="ko-KR" sz="1300" dirty="0"/>
              <a:t>? </a:t>
            </a:r>
            <a:r>
              <a:rPr lang="ko-KR" altLang="en-US" sz="1300" dirty="0"/>
              <a:t>총 페이지수 </a:t>
            </a:r>
            <a:r>
              <a:rPr lang="en-US" altLang="ko-KR" sz="1300" dirty="0"/>
              <a:t>: </a:t>
            </a:r>
            <a:r>
              <a:rPr lang="ko-KR" altLang="en-US" sz="1300" dirty="0"/>
              <a:t>첫 번째 페이지 번호 </a:t>
            </a:r>
            <a:r>
              <a:rPr lang="en-US" altLang="ko-KR" sz="1300" dirty="0"/>
              <a:t>+ </a:t>
            </a:r>
            <a:r>
              <a:rPr lang="ko-KR" altLang="en-US" sz="1300" dirty="0"/>
              <a:t>페이지 사이즈 </a:t>
            </a:r>
            <a:r>
              <a:rPr lang="en-US" altLang="ko-KR" sz="1300" dirty="0"/>
              <a:t>– 1</a:t>
            </a:r>
          </a:p>
          <a:p>
            <a:r>
              <a:rPr lang="en-US" altLang="ko-KR" sz="1500" dirty="0"/>
              <a:t>Ex) 11 + 10 – 1  = 20(*)</a:t>
            </a:r>
          </a:p>
          <a:p>
            <a:r>
              <a:rPr lang="en-US" altLang="ko-KR" sz="1500" dirty="0"/>
              <a:t>     20(*) &gt; 13</a:t>
            </a:r>
          </a:p>
          <a:p>
            <a:r>
              <a:rPr lang="en-US" altLang="ko-KR" sz="1500" dirty="0"/>
              <a:t>     </a:t>
            </a:r>
            <a:r>
              <a:rPr lang="ko-KR" altLang="en-US" sz="1500" dirty="0"/>
              <a:t>마지막 페이지 번호 </a:t>
            </a:r>
            <a:r>
              <a:rPr lang="en-US" altLang="ko-KR" sz="1500" dirty="0"/>
              <a:t>= 13</a:t>
            </a:r>
          </a:p>
          <a:p>
            <a:r>
              <a:rPr lang="en-US" altLang="ko-KR" sz="1500" dirty="0"/>
              <a:t>     11, 12, 13</a:t>
            </a:r>
          </a:p>
          <a:p>
            <a:r>
              <a:rPr lang="en-US" altLang="ko-KR" sz="1500" dirty="0"/>
              <a:t>     1 + 10 -1 = 10(*)</a:t>
            </a:r>
          </a:p>
          <a:p>
            <a:r>
              <a:rPr lang="en-US" altLang="ko-KR" sz="1500" dirty="0"/>
              <a:t>     </a:t>
            </a:r>
            <a:r>
              <a:rPr lang="ko-KR" altLang="en-US" sz="1500" dirty="0"/>
              <a:t>마지막 페이지 번호 </a:t>
            </a:r>
            <a:r>
              <a:rPr lang="en-US" altLang="ko-KR" sz="1500" dirty="0"/>
              <a:t>= 10</a:t>
            </a:r>
          </a:p>
          <a:p>
            <a:r>
              <a:rPr lang="en-US" altLang="ko-KR" sz="1500" dirty="0"/>
              <a:t>     1, 2, 3, 4, 5, 6, 7, 8, 9, 10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4009387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A7E0312-669C-4874-B6D7-E9826B1EE7CD}"/>
              </a:ext>
            </a:extLst>
          </p:cNvPr>
          <p:cNvSpPr/>
          <p:nvPr/>
        </p:nvSpPr>
        <p:spPr>
          <a:xfrm>
            <a:off x="271992" y="277968"/>
            <a:ext cx="11090275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/>
              <a:t>* </a:t>
            </a:r>
            <a:r>
              <a:rPr lang="ko-KR" altLang="en-US" sz="1500" dirty="0"/>
              <a:t>총 페이지 수 공식</a:t>
            </a:r>
            <a:r>
              <a:rPr lang="en-US" altLang="ko-KR" sz="1500" dirty="0"/>
              <a:t>(int </a:t>
            </a:r>
            <a:r>
              <a:rPr lang="ko-KR" altLang="en-US" sz="1500" dirty="0"/>
              <a:t>소수점 버림</a:t>
            </a:r>
            <a:r>
              <a:rPr lang="en-US" altLang="ko-KR" sz="1500" dirty="0"/>
              <a:t>)</a:t>
            </a:r>
          </a:p>
          <a:p>
            <a:r>
              <a:rPr lang="ko-KR" altLang="en-US" sz="1500" dirty="0"/>
              <a:t>총 페이지 수 </a:t>
            </a:r>
            <a:r>
              <a:rPr lang="en-US" altLang="ko-KR" sz="1500" dirty="0"/>
              <a:t>=  ( (</a:t>
            </a:r>
            <a:r>
              <a:rPr lang="ko-KR" altLang="en-US" sz="1500" dirty="0"/>
              <a:t>총 수 </a:t>
            </a:r>
            <a:r>
              <a:rPr lang="en-US" altLang="ko-KR" sz="1500" dirty="0"/>
              <a:t>- 1)  / </a:t>
            </a:r>
            <a:r>
              <a:rPr lang="ko-KR" altLang="en-US" sz="1500" dirty="0"/>
              <a:t>레코드 노출 수 </a:t>
            </a:r>
            <a:r>
              <a:rPr lang="en-US" altLang="ko-KR" sz="1500" dirty="0"/>
              <a:t>) + 1</a:t>
            </a:r>
          </a:p>
          <a:p>
            <a:endParaRPr lang="en-US" altLang="ko-KR" sz="1500" dirty="0"/>
          </a:p>
          <a:p>
            <a:endParaRPr lang="en-US" altLang="ko-KR" sz="1500" dirty="0"/>
          </a:p>
          <a:p>
            <a:r>
              <a:rPr lang="en-US" altLang="ko-KR" sz="1500" dirty="0"/>
              <a:t>* </a:t>
            </a:r>
            <a:r>
              <a:rPr lang="ko-KR" altLang="en-US" sz="1500" dirty="0"/>
              <a:t>첫 번째 페이지 번호</a:t>
            </a:r>
            <a:endParaRPr lang="en-US" altLang="ko-KR" sz="1500" dirty="0"/>
          </a:p>
          <a:p>
            <a:r>
              <a:rPr lang="ko-KR" altLang="en-US" sz="1500" dirty="0"/>
              <a:t>첫 번째 페이지 번호 </a:t>
            </a:r>
            <a:r>
              <a:rPr lang="en-US" altLang="ko-KR" sz="1500" dirty="0"/>
              <a:t>= ( (</a:t>
            </a:r>
            <a:r>
              <a:rPr lang="ko-KR" altLang="en-US" sz="1500" dirty="0"/>
              <a:t>현재페이지 </a:t>
            </a:r>
            <a:r>
              <a:rPr lang="en-US" altLang="ko-KR" sz="1500" dirty="0"/>
              <a:t>- 1) / </a:t>
            </a:r>
            <a:r>
              <a:rPr lang="ko-KR" altLang="en-US" sz="1500" dirty="0"/>
              <a:t>페이지 사이즈</a:t>
            </a:r>
            <a:r>
              <a:rPr lang="en-US" altLang="ko-KR" sz="1500" dirty="0"/>
              <a:t>) * </a:t>
            </a:r>
            <a:r>
              <a:rPr lang="ko-KR" altLang="en-US" sz="1500" dirty="0"/>
              <a:t>페이지 사이즈 </a:t>
            </a:r>
            <a:r>
              <a:rPr lang="en-US" altLang="ko-KR" sz="1500" dirty="0"/>
              <a:t>+ 1</a:t>
            </a:r>
          </a:p>
          <a:p>
            <a:endParaRPr lang="en-US" altLang="ko-KR" sz="1500" dirty="0"/>
          </a:p>
          <a:p>
            <a:endParaRPr lang="en-US" altLang="ko-KR" sz="1500" dirty="0"/>
          </a:p>
          <a:p>
            <a:r>
              <a:rPr lang="en-US" altLang="ko-KR" sz="1500" dirty="0"/>
              <a:t>* </a:t>
            </a:r>
            <a:r>
              <a:rPr lang="ko-KR" altLang="en-US" sz="1500" dirty="0"/>
              <a:t>마지막 페이지 번호</a:t>
            </a:r>
            <a:endParaRPr lang="en-US" altLang="ko-KR" sz="1500" dirty="0"/>
          </a:p>
          <a:p>
            <a:r>
              <a:rPr lang="ko-KR" altLang="en-US" sz="1500" dirty="0"/>
              <a:t>마지막 페이지 번호</a:t>
            </a:r>
            <a:r>
              <a:rPr lang="en-US" altLang="ko-KR" sz="1500" dirty="0"/>
              <a:t> = </a:t>
            </a:r>
            <a:r>
              <a:rPr lang="ko-KR" altLang="en-US" sz="1500" dirty="0"/>
              <a:t>첫 번째 페이지 번호</a:t>
            </a:r>
            <a:r>
              <a:rPr lang="en-US" altLang="ko-KR" sz="1500" dirty="0"/>
              <a:t> + </a:t>
            </a:r>
            <a:r>
              <a:rPr lang="ko-KR" altLang="en-US" sz="1500" dirty="0"/>
              <a:t>페이지 사이즈</a:t>
            </a:r>
            <a:r>
              <a:rPr lang="en-US" altLang="ko-KR" sz="1500" dirty="0"/>
              <a:t> – 1;</a:t>
            </a:r>
          </a:p>
          <a:p>
            <a:r>
              <a:rPr lang="en-US" altLang="ko-KR" sz="1500" dirty="0"/>
              <a:t>if (</a:t>
            </a:r>
            <a:r>
              <a:rPr lang="ko-KR" altLang="en-US" sz="1500" dirty="0"/>
              <a:t>마지막 페이지 번호</a:t>
            </a:r>
            <a:r>
              <a:rPr lang="en-US" altLang="ko-KR" sz="1500" dirty="0"/>
              <a:t> &gt; </a:t>
            </a:r>
            <a:r>
              <a:rPr lang="ko-KR" altLang="en-US" sz="1500" dirty="0"/>
              <a:t>총 페이지 수</a:t>
            </a:r>
            <a:r>
              <a:rPr lang="en-US" altLang="ko-KR" sz="1500" dirty="0"/>
              <a:t>) {</a:t>
            </a:r>
          </a:p>
          <a:p>
            <a:r>
              <a:rPr lang="en-US" altLang="ko-KR" sz="1500" dirty="0"/>
              <a:t>    </a:t>
            </a:r>
            <a:r>
              <a:rPr lang="ko-KR" altLang="en-US" sz="1500" dirty="0"/>
              <a:t>마지막 페이지 번호</a:t>
            </a:r>
            <a:r>
              <a:rPr lang="en-US" altLang="ko-KR" sz="1500" dirty="0"/>
              <a:t> = </a:t>
            </a:r>
            <a:r>
              <a:rPr lang="ko-KR" altLang="en-US" sz="1500" dirty="0"/>
              <a:t>총 페이지 수</a:t>
            </a:r>
            <a:r>
              <a:rPr lang="en-US" altLang="ko-KR" sz="1500" dirty="0"/>
              <a:t>;</a:t>
            </a:r>
          </a:p>
          <a:p>
            <a:r>
              <a:rPr lang="en-US" altLang="ko-KR" sz="15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99298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653</Words>
  <Application>Microsoft Office PowerPoint</Application>
  <PresentationFormat>와이드스크린</PresentationFormat>
  <Paragraphs>71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Consolas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</dc:creator>
  <cp:lastModifiedBy>성진 문</cp:lastModifiedBy>
  <cp:revision>34</cp:revision>
  <dcterms:created xsi:type="dcterms:W3CDTF">2021-08-31T12:05:11Z</dcterms:created>
  <dcterms:modified xsi:type="dcterms:W3CDTF">2024-05-07T13:41:23Z</dcterms:modified>
</cp:coreProperties>
</file>