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3048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20606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밑에 부분은 썸네일 작업 시 진행</a:t>
            </a:r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18513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966BC4-1550-4CAE-8ACA-BB5DFD3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1" y="3205692"/>
            <a:ext cx="2952750" cy="819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2145BE-B90E-49FF-A01C-F971F8A31B73}"/>
              </a:ext>
            </a:extLst>
          </p:cNvPr>
          <p:cNvSpPr/>
          <p:nvPr/>
        </p:nvSpPr>
        <p:spPr>
          <a:xfrm>
            <a:off x="291610" y="2836360"/>
            <a:ext cx="20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9F445-2B76-4E2C-9E60-B3C2551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1" y="409810"/>
            <a:ext cx="7454959" cy="6409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3BF58-5E3D-45BA-9829-1DE4F22DB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9" y="1223205"/>
            <a:ext cx="2095500" cy="323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22E3A-0504-4872-B28A-614E6DC0C527}"/>
              </a:ext>
            </a:extLst>
          </p:cNvPr>
          <p:cNvSpPr/>
          <p:nvPr/>
        </p:nvSpPr>
        <p:spPr>
          <a:xfrm>
            <a:off x="321690" y="853873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07DFE-4163-4885-9611-C0B81106C37C}"/>
              </a:ext>
            </a:extLst>
          </p:cNvPr>
          <p:cNvSpPr/>
          <p:nvPr/>
        </p:nvSpPr>
        <p:spPr>
          <a:xfrm>
            <a:off x="4486681" y="40478"/>
            <a:ext cx="20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9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301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33</cp:revision>
  <dcterms:created xsi:type="dcterms:W3CDTF">2021-08-31T12:05:11Z</dcterms:created>
  <dcterms:modified xsi:type="dcterms:W3CDTF">2023-05-23T15:08:23Z</dcterms:modified>
</cp:coreProperties>
</file>