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2" r:id="rId3"/>
    <p:sldId id="2315" r:id="rId4"/>
    <p:sldId id="2316" r:id="rId5"/>
    <p:sldId id="2317" r:id="rId6"/>
    <p:sldId id="2312" r:id="rId7"/>
    <p:sldId id="2319" r:id="rId8"/>
    <p:sldId id="2318" r:id="rId9"/>
    <p:sldId id="2320" r:id="rId10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7" autoAdjust="0"/>
    <p:restoredTop sz="91913" autoAdjust="0"/>
  </p:normalViewPr>
  <p:slideViewPr>
    <p:cSldViewPr>
      <p:cViewPr varScale="1">
        <p:scale>
          <a:sx n="225" d="100"/>
          <a:sy n="225" d="100"/>
        </p:scale>
        <p:origin x="1680" y="144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3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2024-06-04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1131285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8" y="1336204"/>
            <a:ext cx="10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</a:p>
        </p:txBody>
      </p:sp>
      <p:cxnSp>
        <p:nvCxnSpPr>
          <p:cNvPr id="22" name="직선 연결선 21"/>
          <p:cNvCxnSpPr>
            <a:cxnSpLocks/>
          </p:cNvCxnSpPr>
          <p:nvPr userDrawn="1"/>
        </p:nvCxnSpPr>
        <p:spPr>
          <a:xfrm>
            <a:off x="1125329" y="1624236"/>
            <a:ext cx="77123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193354" y="1336204"/>
            <a:ext cx="6463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224246" y="1413148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7860873" y="445849"/>
            <a:ext cx="9653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사이트맵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9584980"/>
              </p:ext>
            </p:extLst>
          </p:nvPr>
        </p:nvGraphicFramePr>
        <p:xfrm>
          <a:off x="177087" y="1768252"/>
          <a:ext cx="94824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207532" y="781853"/>
            <a:ext cx="819494" cy="3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75580" y="98910"/>
            <a:ext cx="7264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2024-1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04799" y="1552228"/>
            <a:ext cx="605172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기본 게시판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5380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게시판</a:t>
            </a:r>
            <a:r>
              <a:rPr lang="en-US" altLang="ko-KR" dirty="0"/>
              <a:t> DB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145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BB87EA-166F-4CE7-A364-A9B78A510099}"/>
              </a:ext>
            </a:extLst>
          </p:cNvPr>
          <p:cNvSpPr txBox="1"/>
          <p:nvPr/>
        </p:nvSpPr>
        <p:spPr>
          <a:xfrm>
            <a:off x="2229360" y="2490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681C-5DDB-44F8-A087-0ED5685E10F9}"/>
              </a:ext>
            </a:extLst>
          </p:cNvPr>
          <p:cNvSpPr txBox="1"/>
          <p:nvPr/>
        </p:nvSpPr>
        <p:spPr>
          <a:xfrm>
            <a:off x="4821648" y="2490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B2F0F4-515B-4CA9-873F-5478D3E5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66" y="2681287"/>
            <a:ext cx="3152775" cy="2638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A89257-C81A-4C3F-8D48-9EAC29EE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99" y="2741504"/>
            <a:ext cx="1314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9D426-DA99-4116-A7FB-98B7A9E8E38B}"/>
              </a:ext>
            </a:extLst>
          </p:cNvPr>
          <p:cNvSpPr/>
          <p:nvPr/>
        </p:nvSpPr>
        <p:spPr>
          <a:xfrm>
            <a:off x="0" y="4465354"/>
            <a:ext cx="899572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    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COMMENT =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BOARD_SJ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BOARD_SJ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게시물제목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BOARD_CN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BOARD_CN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게시물설명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INQIRE_CO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INQIRE_CO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조회횟수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CREAT_IP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CREAT_IP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IP'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NOTICE_AT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NOTICE_AT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공지여부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OTHBC_AT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OTHBC_AT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공개여부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USE_AT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ATCH_FILE_ID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ATCH_FILE_ID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첨부파일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FRST_REGISTER_ID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LAST_UPDT_PNTTM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LAST_UPDUSR_ID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DCD863-CFE4-46F4-B9E0-1C71BF3921FE}"/>
              </a:ext>
            </a:extLst>
          </p:cNvPr>
          <p:cNvSpPr/>
          <p:nvPr/>
        </p:nvSpPr>
        <p:spPr>
          <a:xfrm>
            <a:off x="321589" y="864954"/>
            <a:ext cx="830153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BOARD_ID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BOARD_SJ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BOARD_CN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INQIRE_CO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CREAT_IP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NOTICE_AT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OTHBC_AT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ATCH_FILE_ID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(BOARD_ID)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74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게시판</a:t>
            </a:r>
            <a:r>
              <a:rPr lang="en-US" altLang="ko-KR" dirty="0"/>
              <a:t> </a:t>
            </a:r>
            <a:r>
              <a:rPr lang="ko-KR" altLang="en-US" dirty="0"/>
              <a:t>스토리보드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03356"/>
              </p:ext>
            </p:extLst>
          </p:nvPr>
        </p:nvGraphicFramePr>
        <p:xfrm>
          <a:off x="9114234" y="634786"/>
          <a:ext cx="2088232" cy="212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공지게시글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최상단에 항상 존재 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비공개 게시글이면 작성자 및 관리자만 상세페이지 이동 가능하도록 함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버튼 클릭 시 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시 조건 데이터가 없을 때 화면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C22686A-5D0A-43EA-B8F0-A373C104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62" y="5368652"/>
            <a:ext cx="7488835" cy="684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BB7243-545C-4D62-AD7C-8B02BE396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58"/>
          <a:stretch/>
        </p:blipFill>
        <p:spPr>
          <a:xfrm>
            <a:off x="1144164" y="1768253"/>
            <a:ext cx="7818090" cy="792088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46AEEDA-98CB-4732-838E-EB5F2C692B33}"/>
              </a:ext>
            </a:extLst>
          </p:cNvPr>
          <p:cNvSpPr/>
          <p:nvPr/>
        </p:nvSpPr>
        <p:spPr>
          <a:xfrm>
            <a:off x="3857650" y="184026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A97C5C-7B69-47A5-BAB3-E98B6B8E539B}"/>
              </a:ext>
            </a:extLst>
          </p:cNvPr>
          <p:cNvSpPr/>
          <p:nvPr/>
        </p:nvSpPr>
        <p:spPr>
          <a:xfrm>
            <a:off x="1303809" y="536865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36744B1-3DAA-4E25-933C-FE011F201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00212"/>
              </p:ext>
            </p:extLst>
          </p:nvPr>
        </p:nvGraphicFramePr>
        <p:xfrm>
          <a:off x="1265362" y="2632348"/>
          <a:ext cx="7560840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4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968">
                  <a:extLst>
                    <a:ext uri="{9D8B030D-6E8A-4147-A177-3AD203B41FA5}">
                      <a16:colId xmlns:a16="http://schemas.microsoft.com/office/drawing/2014/main" val="397764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제목</a:t>
                      </a:r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Pagination">
            <a:extLst>
              <a:ext uri="{FF2B5EF4-FFF2-40B4-BE49-F238E27FC236}">
                <a16:creationId xmlns:a16="http://schemas.microsoft.com/office/drawing/2014/main" id="{74A6B651-C6F0-9C0D-3372-678EC6FA5A41}"/>
              </a:ext>
            </a:extLst>
          </p:cNvPr>
          <p:cNvSpPr txBox="1"/>
          <p:nvPr/>
        </p:nvSpPr>
        <p:spPr>
          <a:xfrm>
            <a:off x="4371349" y="4255752"/>
            <a:ext cx="1646541" cy="212366"/>
          </a:xfrm>
          <a:prstGeom prst="rect">
            <a:avLst/>
          </a:prstGeom>
          <a:noFill/>
          <a:ln>
            <a:noFill/>
          </a:ln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6E1D8F-7AE6-FA4A-42EA-69D4E9E29090}"/>
              </a:ext>
            </a:extLst>
          </p:cNvPr>
          <p:cNvSpPr/>
          <p:nvPr/>
        </p:nvSpPr>
        <p:spPr>
          <a:xfrm>
            <a:off x="4371349" y="421791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C696EA18-1776-66E9-7500-E62829F69422}"/>
              </a:ext>
            </a:extLst>
          </p:cNvPr>
          <p:cNvSpPr/>
          <p:nvPr/>
        </p:nvSpPr>
        <p:spPr>
          <a:xfrm>
            <a:off x="8186181" y="4157579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1ECC87-58C9-CAE6-832A-E85055943362}"/>
              </a:ext>
            </a:extLst>
          </p:cNvPr>
          <p:cNvSpPr/>
          <p:nvPr/>
        </p:nvSpPr>
        <p:spPr>
          <a:xfrm>
            <a:off x="8114173" y="416883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D7737B-FC2C-9E59-8C81-BA9A5D040A81}"/>
              </a:ext>
            </a:extLst>
          </p:cNvPr>
          <p:cNvSpPr/>
          <p:nvPr/>
        </p:nvSpPr>
        <p:spPr>
          <a:xfrm>
            <a:off x="1625402" y="30643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Lock">
            <a:extLst>
              <a:ext uri="{FF2B5EF4-FFF2-40B4-BE49-F238E27FC236}">
                <a16:creationId xmlns:a16="http://schemas.microsoft.com/office/drawing/2014/main" id="{96DA6C1B-C422-18EB-EF6A-0A249BB227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92823" y="3721709"/>
            <a:ext cx="111125" cy="147637"/>
          </a:xfrm>
          <a:custGeom>
            <a:avLst/>
            <a:gdLst>
              <a:gd name="T0" fmla="*/ 226 w 453"/>
              <a:gd name="T1" fmla="*/ 0 h 600"/>
              <a:gd name="T2" fmla="*/ 80 w 453"/>
              <a:gd name="T3" fmla="*/ 146 h 600"/>
              <a:gd name="T4" fmla="*/ 80 w 453"/>
              <a:gd name="T5" fmla="*/ 226 h 600"/>
              <a:gd name="T6" fmla="*/ 40 w 453"/>
              <a:gd name="T7" fmla="*/ 226 h 600"/>
              <a:gd name="T8" fmla="*/ 0 w 453"/>
              <a:gd name="T9" fmla="*/ 266 h 600"/>
              <a:gd name="T10" fmla="*/ 0 w 453"/>
              <a:gd name="T11" fmla="*/ 560 h 600"/>
              <a:gd name="T12" fmla="*/ 40 w 453"/>
              <a:gd name="T13" fmla="*/ 600 h 600"/>
              <a:gd name="T14" fmla="*/ 413 w 453"/>
              <a:gd name="T15" fmla="*/ 600 h 600"/>
              <a:gd name="T16" fmla="*/ 453 w 453"/>
              <a:gd name="T17" fmla="*/ 560 h 600"/>
              <a:gd name="T18" fmla="*/ 453 w 453"/>
              <a:gd name="T19" fmla="*/ 266 h 600"/>
              <a:gd name="T20" fmla="*/ 413 w 453"/>
              <a:gd name="T21" fmla="*/ 226 h 600"/>
              <a:gd name="T22" fmla="*/ 373 w 453"/>
              <a:gd name="T23" fmla="*/ 226 h 600"/>
              <a:gd name="T24" fmla="*/ 373 w 453"/>
              <a:gd name="T25" fmla="*/ 146 h 600"/>
              <a:gd name="T26" fmla="*/ 226 w 453"/>
              <a:gd name="T27" fmla="*/ 0 h 600"/>
              <a:gd name="T28" fmla="*/ 226 w 453"/>
              <a:gd name="T29" fmla="*/ 26 h 600"/>
              <a:gd name="T30" fmla="*/ 346 w 453"/>
              <a:gd name="T31" fmla="*/ 146 h 600"/>
              <a:gd name="T32" fmla="*/ 346 w 453"/>
              <a:gd name="T33" fmla="*/ 226 h 600"/>
              <a:gd name="T34" fmla="*/ 106 w 453"/>
              <a:gd name="T35" fmla="*/ 226 h 600"/>
              <a:gd name="T36" fmla="*/ 106 w 453"/>
              <a:gd name="T37" fmla="*/ 146 h 600"/>
              <a:gd name="T38" fmla="*/ 226 w 453"/>
              <a:gd name="T39" fmla="*/ 26 h 600"/>
              <a:gd name="T40" fmla="*/ 40 w 453"/>
              <a:gd name="T41" fmla="*/ 253 h 600"/>
              <a:gd name="T42" fmla="*/ 413 w 453"/>
              <a:gd name="T43" fmla="*/ 253 h 600"/>
              <a:gd name="T44" fmla="*/ 426 w 453"/>
              <a:gd name="T45" fmla="*/ 266 h 600"/>
              <a:gd name="T46" fmla="*/ 426 w 453"/>
              <a:gd name="T47" fmla="*/ 560 h 600"/>
              <a:gd name="T48" fmla="*/ 413 w 453"/>
              <a:gd name="T49" fmla="*/ 573 h 600"/>
              <a:gd name="T50" fmla="*/ 40 w 453"/>
              <a:gd name="T51" fmla="*/ 573 h 600"/>
              <a:gd name="T52" fmla="*/ 26 w 453"/>
              <a:gd name="T53" fmla="*/ 560 h 600"/>
              <a:gd name="T54" fmla="*/ 26 w 453"/>
              <a:gd name="T55" fmla="*/ 266 h 600"/>
              <a:gd name="T56" fmla="*/ 40 w 453"/>
              <a:gd name="T57" fmla="*/ 253 h 600"/>
              <a:gd name="T58" fmla="*/ 226 w 453"/>
              <a:gd name="T59" fmla="*/ 346 h 600"/>
              <a:gd name="T60" fmla="*/ 186 w 453"/>
              <a:gd name="T61" fmla="*/ 386 h 600"/>
              <a:gd name="T62" fmla="*/ 200 w 453"/>
              <a:gd name="T63" fmla="*/ 416 h 600"/>
              <a:gd name="T64" fmla="*/ 200 w 453"/>
              <a:gd name="T65" fmla="*/ 453 h 600"/>
              <a:gd name="T66" fmla="*/ 226 w 453"/>
              <a:gd name="T67" fmla="*/ 480 h 600"/>
              <a:gd name="T68" fmla="*/ 253 w 453"/>
              <a:gd name="T69" fmla="*/ 453 h 600"/>
              <a:gd name="T70" fmla="*/ 253 w 453"/>
              <a:gd name="T71" fmla="*/ 416 h 600"/>
              <a:gd name="T72" fmla="*/ 266 w 453"/>
              <a:gd name="T73" fmla="*/ 386 h 600"/>
              <a:gd name="T74" fmla="*/ 226 w 453"/>
              <a:gd name="T75" fmla="*/ 34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600">
                <a:moveTo>
                  <a:pt x="226" y="0"/>
                </a:moveTo>
                <a:cubicBezTo>
                  <a:pt x="146" y="0"/>
                  <a:pt x="80" y="65"/>
                  <a:pt x="80" y="146"/>
                </a:cubicBezTo>
                <a:lnTo>
                  <a:pt x="80" y="226"/>
                </a:lnTo>
                <a:lnTo>
                  <a:pt x="40" y="226"/>
                </a:lnTo>
                <a:cubicBezTo>
                  <a:pt x="18" y="226"/>
                  <a:pt x="0" y="244"/>
                  <a:pt x="0" y="266"/>
                </a:cubicBezTo>
                <a:lnTo>
                  <a:pt x="0" y="560"/>
                </a:lnTo>
                <a:cubicBezTo>
                  <a:pt x="0" y="582"/>
                  <a:pt x="18" y="600"/>
                  <a:pt x="40" y="600"/>
                </a:cubicBezTo>
                <a:lnTo>
                  <a:pt x="413" y="600"/>
                </a:lnTo>
                <a:cubicBezTo>
                  <a:pt x="435" y="600"/>
                  <a:pt x="453" y="582"/>
                  <a:pt x="453" y="560"/>
                </a:cubicBezTo>
                <a:lnTo>
                  <a:pt x="453" y="266"/>
                </a:lnTo>
                <a:cubicBezTo>
                  <a:pt x="453" y="244"/>
                  <a:pt x="435" y="226"/>
                  <a:pt x="413" y="226"/>
                </a:cubicBezTo>
                <a:lnTo>
                  <a:pt x="373" y="226"/>
                </a:lnTo>
                <a:lnTo>
                  <a:pt x="373" y="146"/>
                </a:lnTo>
                <a:cubicBezTo>
                  <a:pt x="373" y="65"/>
                  <a:pt x="307" y="0"/>
                  <a:pt x="226" y="0"/>
                </a:cubicBezTo>
                <a:close/>
                <a:moveTo>
                  <a:pt x="226" y="26"/>
                </a:moveTo>
                <a:cubicBezTo>
                  <a:pt x="293" y="26"/>
                  <a:pt x="346" y="80"/>
                  <a:pt x="346" y="146"/>
                </a:cubicBezTo>
                <a:lnTo>
                  <a:pt x="346" y="226"/>
                </a:lnTo>
                <a:lnTo>
                  <a:pt x="106" y="226"/>
                </a:lnTo>
                <a:lnTo>
                  <a:pt x="106" y="146"/>
                </a:lnTo>
                <a:cubicBezTo>
                  <a:pt x="106" y="80"/>
                  <a:pt x="160" y="26"/>
                  <a:pt x="226" y="26"/>
                </a:cubicBezTo>
                <a:close/>
                <a:moveTo>
                  <a:pt x="40" y="253"/>
                </a:moveTo>
                <a:lnTo>
                  <a:pt x="413" y="253"/>
                </a:lnTo>
                <a:cubicBezTo>
                  <a:pt x="421" y="253"/>
                  <a:pt x="426" y="259"/>
                  <a:pt x="426" y="266"/>
                </a:cubicBezTo>
                <a:lnTo>
                  <a:pt x="426" y="560"/>
                </a:lnTo>
                <a:cubicBezTo>
                  <a:pt x="426" y="567"/>
                  <a:pt x="421" y="573"/>
                  <a:pt x="413" y="573"/>
                </a:cubicBezTo>
                <a:lnTo>
                  <a:pt x="40" y="573"/>
                </a:lnTo>
                <a:cubicBezTo>
                  <a:pt x="32" y="573"/>
                  <a:pt x="26" y="567"/>
                  <a:pt x="26" y="560"/>
                </a:cubicBezTo>
                <a:lnTo>
                  <a:pt x="26" y="266"/>
                </a:lnTo>
                <a:cubicBezTo>
                  <a:pt x="26" y="259"/>
                  <a:pt x="32" y="253"/>
                  <a:pt x="40" y="253"/>
                </a:cubicBezTo>
                <a:close/>
                <a:moveTo>
                  <a:pt x="226" y="346"/>
                </a:moveTo>
                <a:cubicBezTo>
                  <a:pt x="204" y="346"/>
                  <a:pt x="186" y="364"/>
                  <a:pt x="186" y="386"/>
                </a:cubicBezTo>
                <a:cubicBezTo>
                  <a:pt x="186" y="398"/>
                  <a:pt x="192" y="409"/>
                  <a:pt x="200" y="416"/>
                </a:cubicBezTo>
                <a:lnTo>
                  <a:pt x="200" y="453"/>
                </a:lnTo>
                <a:cubicBezTo>
                  <a:pt x="200" y="468"/>
                  <a:pt x="212" y="480"/>
                  <a:pt x="226" y="480"/>
                </a:cubicBezTo>
                <a:cubicBezTo>
                  <a:pt x="241" y="480"/>
                  <a:pt x="253" y="468"/>
                  <a:pt x="253" y="453"/>
                </a:cubicBezTo>
                <a:lnTo>
                  <a:pt x="253" y="416"/>
                </a:lnTo>
                <a:cubicBezTo>
                  <a:pt x="261" y="409"/>
                  <a:pt x="266" y="398"/>
                  <a:pt x="266" y="386"/>
                </a:cubicBezTo>
                <a:cubicBezTo>
                  <a:pt x="266" y="364"/>
                  <a:pt x="249" y="346"/>
                  <a:pt x="226" y="34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9162949-20E1-F04C-2DF3-310C7B72A4FA}"/>
              </a:ext>
            </a:extLst>
          </p:cNvPr>
          <p:cNvSpPr/>
          <p:nvPr/>
        </p:nvSpPr>
        <p:spPr>
          <a:xfrm>
            <a:off x="2548807" y="366367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31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1BB060-5EAF-4793-A794-40A6E69E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4" y="1840260"/>
            <a:ext cx="7713114" cy="547260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14E5C4A-F5E0-452B-93B3-61FF35062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37333"/>
              </p:ext>
            </p:extLst>
          </p:nvPr>
        </p:nvGraphicFramePr>
        <p:xfrm>
          <a:off x="9114234" y="634786"/>
          <a:ext cx="2088232" cy="2053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(radio)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비공개여부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(radio)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계정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textarea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TinyMCE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에디터 적용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파일첨부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폼데이터 등록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F65AA8B1-8828-4E6E-A37E-E586A3CC1A21}"/>
              </a:ext>
            </a:extLst>
          </p:cNvPr>
          <p:cNvSpPr/>
          <p:nvPr/>
        </p:nvSpPr>
        <p:spPr>
          <a:xfrm>
            <a:off x="2129458" y="191226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DBB7E2B-1EC4-44FD-A74D-5396DFAB9A72}"/>
              </a:ext>
            </a:extLst>
          </p:cNvPr>
          <p:cNvSpPr/>
          <p:nvPr/>
        </p:nvSpPr>
        <p:spPr>
          <a:xfrm>
            <a:off x="2057450" y="231206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11BF81-16D5-4286-9B9E-400821637550}"/>
              </a:ext>
            </a:extLst>
          </p:cNvPr>
          <p:cNvSpPr/>
          <p:nvPr/>
        </p:nvSpPr>
        <p:spPr>
          <a:xfrm>
            <a:off x="2057450" y="263985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4A0122-3FB0-49BE-920A-8BC3B151EDD7}"/>
              </a:ext>
            </a:extLst>
          </p:cNvPr>
          <p:cNvSpPr/>
          <p:nvPr/>
        </p:nvSpPr>
        <p:spPr>
          <a:xfrm>
            <a:off x="2057450" y="296764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A54530-59A6-4136-B224-FE12924D30C5}"/>
              </a:ext>
            </a:extLst>
          </p:cNvPr>
          <p:cNvSpPr/>
          <p:nvPr/>
        </p:nvSpPr>
        <p:spPr>
          <a:xfrm>
            <a:off x="2057450" y="356845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059501-BAD6-476D-A6E0-BB1919594410}"/>
              </a:ext>
            </a:extLst>
          </p:cNvPr>
          <p:cNvSpPr/>
          <p:nvPr/>
        </p:nvSpPr>
        <p:spPr>
          <a:xfrm>
            <a:off x="2096170" y="652078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7E2F385-C18A-425A-9835-BF38EB30A0DB}"/>
              </a:ext>
            </a:extLst>
          </p:cNvPr>
          <p:cNvSpPr/>
          <p:nvPr/>
        </p:nvSpPr>
        <p:spPr>
          <a:xfrm>
            <a:off x="7746082" y="695282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0B7AD7F-6C20-4D9F-B4CB-C25383423186}"/>
              </a:ext>
            </a:extLst>
          </p:cNvPr>
          <p:cNvSpPr/>
          <p:nvPr/>
        </p:nvSpPr>
        <p:spPr>
          <a:xfrm>
            <a:off x="8326275" y="695282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32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 글 삭제 후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27631C-DCCC-4C28-B221-8E116204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18"/>
          <a:stretch/>
        </p:blipFill>
        <p:spPr>
          <a:xfrm>
            <a:off x="617290" y="5656684"/>
            <a:ext cx="7610218" cy="4320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A16D8FE-53DC-4FF3-AB7D-BCA743480AAE}"/>
              </a:ext>
            </a:extLst>
          </p:cNvPr>
          <p:cNvSpPr/>
          <p:nvPr/>
        </p:nvSpPr>
        <p:spPr>
          <a:xfrm>
            <a:off x="6377930" y="57286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4C9FE9E-E491-4144-BE58-444F84D63418}"/>
              </a:ext>
            </a:extLst>
          </p:cNvPr>
          <p:cNvSpPr/>
          <p:nvPr/>
        </p:nvSpPr>
        <p:spPr>
          <a:xfrm>
            <a:off x="6881986" y="57286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C7E30B-C47F-4AB0-B733-C16D1E50DFC3}"/>
              </a:ext>
            </a:extLst>
          </p:cNvPr>
          <p:cNvSpPr/>
          <p:nvPr/>
        </p:nvSpPr>
        <p:spPr>
          <a:xfrm>
            <a:off x="7554747" y="57286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8FE02D-6903-AAE5-6FAD-B91DA0D20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90381"/>
              </p:ext>
            </p:extLst>
          </p:nvPr>
        </p:nvGraphicFramePr>
        <p:xfrm>
          <a:off x="1697410" y="1768252"/>
          <a:ext cx="6437546" cy="38374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71641"/>
                  </a:ext>
                </a:extLst>
              </a:tr>
              <a:tr h="2214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329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165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내가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등해서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상품권 타간다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876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51668</TotalTime>
  <Words>636</Words>
  <Application>Microsoft Office PowerPoint</Application>
  <PresentationFormat>사용자 지정</PresentationFormat>
  <Paragraphs>150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굴림</vt:lpstr>
      <vt:lpstr>나눔고딕</vt:lpstr>
      <vt:lpstr>돋움</vt:lpstr>
      <vt:lpstr>Consolas</vt:lpstr>
      <vt:lpstr>Segoe UI</vt:lpstr>
      <vt:lpstr>Times New Roman</vt:lpstr>
      <vt:lpstr>기본 디자인</vt:lpstr>
      <vt:lpstr>PowerPoint 프레젠테이션</vt:lpstr>
      <vt:lpstr>PowerPoint 프레젠테이션</vt:lpstr>
      <vt:lpstr>기본 게시판 DB</vt:lpstr>
      <vt:lpstr>PowerPoint 프레젠테이션</vt:lpstr>
      <vt:lpstr>PowerPoint 프레젠테이션</vt:lpstr>
      <vt:lpstr>기본 게시판 스토리보드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성진 문</cp:lastModifiedBy>
  <cp:revision>4365</cp:revision>
  <cp:lastPrinted>2014-04-11T08:28:11Z</cp:lastPrinted>
  <dcterms:created xsi:type="dcterms:W3CDTF">2009-10-15T04:17:23Z</dcterms:created>
  <dcterms:modified xsi:type="dcterms:W3CDTF">2024-06-04T13:29:13Z</dcterms:modified>
</cp:coreProperties>
</file>