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3" r:id="rId3"/>
    <p:sldId id="265" r:id="rId4"/>
    <p:sldId id="262" r:id="rId5"/>
    <p:sldId id="267" r:id="rId6"/>
    <p:sldId id="268" r:id="rId7"/>
    <p:sldId id="26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44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827A3-46B8-4B39-BA91-DB0A61F39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01E4CC-D042-4C74-B54E-F83EB477A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81B216-D194-44A2-B0D7-6CA0DDA01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A88FC0-CE33-42BA-917E-604ADB640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0B751A-1F40-4EA5-A202-D5C9F5178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90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0FEF7-7572-4A57-9549-48EEBD23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165AA1-7191-42FB-AB0C-22E6105C6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450619-4396-483B-A213-1ED17E8B3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8CFFF4-0A26-4FC2-BD2F-5DFC5DBB6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0BFD6D-9BC7-4B62-BF98-32F9958B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200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01CDCA-6367-41B0-8741-2ED8499166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99DC18-D558-4341-9E0C-BA303F2BC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CA2E15-C907-4FCB-A9EC-DE366058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492E68-A28B-434E-96D7-DE024916A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8B6D29-849E-4192-A3B7-2D99E6797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1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8DF99-1F06-4E22-9A5F-B1714467D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D3305D-C2C6-40C6-BFAE-B9E582852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71C3BB-62D6-4996-9AC9-D189BA61C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B75F2-DABE-4CCD-A5AD-46162FADD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CCF931-01B5-4A2C-8B09-5CF2E8C1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72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A9426-65A2-4900-8990-E97634B12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C2BE9D-6028-41A2-AF02-F973A5EB9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FF85CC-78DA-436E-9922-FE080ADA2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0F6C4-6712-4517-ADCA-D1872AEFB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62A118-48EF-4AAE-89D3-300AF33C7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47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08B45-E47B-4FA8-8DCD-C88D1A40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CFD435-2456-425B-9C80-C852C88F02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6F69E7-215C-41ED-AA7D-D7479F6DE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838010-E7A1-48A3-B63D-D9C9E252C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2BAAAC-5678-4C64-82A9-E4E4996D9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3D76DC-C04D-4EA4-8AF4-C4183C5AB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980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B1966-134E-4F56-A3F1-5ABC56276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83B9F7-7971-42C7-AE7D-BE6073FE6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9848D5-2B6F-4EF5-BC66-F8795CE1D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E0536E-51A8-4F13-9439-88494FB78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7C80D3-735A-456E-B4E7-840C90DD4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46BB32-90FA-4329-944D-AC4E3C4EB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BAA552-620D-4703-BE4C-931025586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146F76-4068-4E54-B7EC-A64575126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13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878C5-B0B8-406B-84FF-91919C1E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6B6181-4370-4457-979E-FA9FBC669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DEB2AC-8C2D-49D2-A8A2-063078F29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EEDC0D-D5D8-410A-B44E-CE89C9D0E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05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1E76A5-B244-4D0B-9D93-42271AAB1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73A6E3-40DB-422E-B234-188FB5B07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5E9C80-56E9-41F6-B805-3D07E5E4E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631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F91874-8CFF-484D-89D8-F96BF5F33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CD275F-93FC-4953-97C2-3425132F5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D0687E-9FCA-447C-8F60-2C7449E7E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737EEF-E97C-4A2F-B39F-D178C8EAC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96D2D-E3F9-4F7F-9980-902F7E985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9FC6F9-45F2-45C9-ABAA-84231DB5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26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295EF-F612-4021-AC9A-B492CFC3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5DE248-AC64-4650-97D1-800C459E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31CD01-F10B-4D6C-97F3-0A3694EF5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ABD51D-4497-4A89-80EC-9FE8D4FC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DFC22A-DADC-48B3-8A30-DE2E9B6BE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E80F3F-A7CA-49F5-84E2-9348BEEA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630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6DFD78-0084-4CE6-8E15-BB197366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707C84-37D3-4FEC-B1F3-860E83182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272FB5-8C95-4443-A169-36E74C5421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B44BF-B9BC-47EE-A280-23436178F2B8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A2DFB5-EA44-4D9B-A815-5B4987955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E1CFAF-C47C-4F71-90CA-F51287A9C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62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16FDDA9-DDFF-4AFA-A369-17562FF5A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686" y="886412"/>
            <a:ext cx="3152775" cy="26384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E9EA962-EA87-40B1-AB2F-BC95D5F21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219" y="946629"/>
            <a:ext cx="131445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91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BB50683-AA30-4724-9126-42FF3329407B}"/>
              </a:ext>
            </a:extLst>
          </p:cNvPr>
          <p:cNvSpPr/>
          <p:nvPr/>
        </p:nvSpPr>
        <p:spPr>
          <a:xfrm>
            <a:off x="171189" y="280335"/>
            <a:ext cx="12192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BOARD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BOARD_ID            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20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BOARD_SJ            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2000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BOARD_CN            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MEDIUMTEXT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INQIRE_CO           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INTEGER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CREAT_IP            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30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NOTICE_AT           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OTHBC_AT            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USE_AT              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ATCH_FILE_ID        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20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FRST_REGIST_PNTTM   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DATETIME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FRST_REGISTER_ID    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LAST_UPDT_PNTTM     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DATETIME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LAST_UPDUSR_ID      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20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BOARD</a:t>
            </a:r>
          </a:p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ADD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PRIMARY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(BOARD_ID)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3120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A9A5FCD-F7F3-4016-A3C0-A77A00C57B28}"/>
              </a:ext>
            </a:extLst>
          </p:cNvPr>
          <p:cNvSpPr/>
          <p:nvPr/>
        </p:nvSpPr>
        <p:spPr>
          <a:xfrm>
            <a:off x="-438412" y="348878"/>
            <a:ext cx="1263041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    ALTER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BOARD COMMENT = </a:t>
            </a:r>
            <a:r>
              <a:rPr lang="en-US" altLang="ko-K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게시판</a:t>
            </a:r>
            <a:r>
              <a:rPr lang="en-US" altLang="ko-K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BOARD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BOARD_ID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BOARD_ID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20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게시판</a:t>
            </a:r>
            <a:r>
              <a:rPr lang="en-US" altLang="ko-K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ID'</a:t>
            </a:r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BOARD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BOARD_SJ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BOARD_SJ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2000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게시물제목</a:t>
            </a:r>
            <a:r>
              <a:rPr lang="en-US" altLang="ko-K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BOARD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BOARD_CN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BOARD_CN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MEDIUMTEXT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게시물설명</a:t>
            </a:r>
            <a:r>
              <a:rPr lang="en-US" altLang="ko-K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BOARD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INQIRE_CO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INQIRE_CO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INTEGER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조회횟수</a:t>
            </a:r>
            <a:r>
              <a:rPr lang="en-US" altLang="ko-K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BOARD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CREAT_IP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CREAT_IP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30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생성</a:t>
            </a:r>
            <a:r>
              <a:rPr lang="en-US" altLang="ko-K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IP'</a:t>
            </a:r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BOARD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NOTICE_AT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NOTICE_AT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공지여부</a:t>
            </a:r>
            <a:r>
              <a:rPr lang="en-US" altLang="ko-K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BOARD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OTHBC_AT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OTHBC_AT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공개여부</a:t>
            </a:r>
            <a:r>
              <a:rPr lang="en-US" altLang="ko-K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BOARD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USE_AT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USE_AT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사용여부</a:t>
            </a:r>
            <a:r>
              <a:rPr lang="en-US" altLang="ko-K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BOARD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ATCH_FILE_ID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ATCH_FILE_ID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20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첨부파일</a:t>
            </a:r>
            <a:r>
              <a:rPr lang="en-US" altLang="ko-K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ID'</a:t>
            </a:r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BOARD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FRST_REGIST_PNTTM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FRST_REGIST_PNTTM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DATETIME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최초등록시점</a:t>
            </a:r>
            <a:r>
              <a:rPr lang="en-US" altLang="ko-K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BOARD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FRST_REGISTER_ID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FRST_REGISTER_ID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최초등록자</a:t>
            </a:r>
            <a:r>
              <a:rPr lang="en-US" altLang="ko-K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ID'</a:t>
            </a:r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BOARD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LAST_UPDT_PNTTM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LAST_UPDT_PNTTM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DATETIME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최종수정시점</a:t>
            </a:r>
            <a:r>
              <a:rPr lang="en-US" altLang="ko-K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BOARD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LAST_UPDUSR_ID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LAST_UPDUSR_ID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20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최종수정자</a:t>
            </a:r>
            <a:r>
              <a:rPr lang="en-US" altLang="ko-K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ID'</a:t>
            </a:r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17052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CFC9608-76BF-4470-BE77-795EDFF01B06}"/>
              </a:ext>
            </a:extLst>
          </p:cNvPr>
          <p:cNvSpPr txBox="1"/>
          <p:nvPr/>
        </p:nvSpPr>
        <p:spPr>
          <a:xfrm>
            <a:off x="-53173" y="1562304"/>
            <a:ext cx="1472633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&lt;!-- BOARD START--&gt;          </a:t>
            </a:r>
          </a:p>
          <a:p>
            <a:r>
              <a:rPr lang="en-US" altLang="ko-KR" dirty="0"/>
              <a:t>    &lt;bean name="</a:t>
            </a:r>
            <a:r>
              <a:rPr lang="en-US" altLang="ko-KR" dirty="0" err="1"/>
              <a:t>egovBoardIdGnrService</a:t>
            </a:r>
            <a:r>
              <a:rPr lang="en-US" altLang="ko-KR" dirty="0"/>
              <a:t>" class="</a:t>
            </a:r>
            <a:r>
              <a:rPr lang="en-US" altLang="ko-KR" dirty="0" err="1"/>
              <a:t>org.egovframe.rte.fdl.idgnr.impl.EgovTableIdGnrServiceImpl</a:t>
            </a:r>
            <a:r>
              <a:rPr lang="en-US" altLang="ko-KR" dirty="0"/>
              <a:t>" destroy-method="destroy"&gt;</a:t>
            </a:r>
          </a:p>
          <a:p>
            <a:r>
              <a:rPr lang="en-US" altLang="ko-KR" dirty="0"/>
              <a:t>        &lt;property name="</a:t>
            </a:r>
            <a:r>
              <a:rPr lang="en-US" altLang="ko-KR" dirty="0" err="1"/>
              <a:t>dataSource</a:t>
            </a:r>
            <a:r>
              <a:rPr lang="en-US" altLang="ko-KR" dirty="0"/>
              <a:t>" ref="</a:t>
            </a:r>
            <a:r>
              <a:rPr lang="en-US" altLang="ko-KR" dirty="0" err="1"/>
              <a:t>egov.dataSource</a:t>
            </a:r>
            <a:r>
              <a:rPr lang="en-US" altLang="ko-KR" dirty="0"/>
              <a:t>" /&gt;</a:t>
            </a:r>
          </a:p>
          <a:p>
            <a:r>
              <a:rPr lang="en-US" altLang="ko-KR" dirty="0"/>
              <a:t>        &lt;property name="strategy"   ref="</a:t>
            </a:r>
            <a:r>
              <a:rPr lang="en-US" altLang="ko-KR" dirty="0" err="1"/>
              <a:t>boardStrategy</a:t>
            </a:r>
            <a:r>
              <a:rPr lang="en-US" altLang="ko-KR" dirty="0"/>
              <a:t>" /&gt;</a:t>
            </a:r>
          </a:p>
          <a:p>
            <a:r>
              <a:rPr lang="en-US" altLang="ko-KR" dirty="0"/>
              <a:t>        &lt;property name="</a:t>
            </a:r>
            <a:r>
              <a:rPr lang="en-US" altLang="ko-KR" dirty="0" err="1"/>
              <a:t>blockSize</a:t>
            </a:r>
            <a:r>
              <a:rPr lang="en-US" altLang="ko-KR" dirty="0"/>
              <a:t>"  value="10"/&gt;</a:t>
            </a:r>
          </a:p>
          <a:p>
            <a:r>
              <a:rPr lang="en-US" altLang="ko-KR" dirty="0"/>
              <a:t>        &lt;property name="table"      value="IDS"/&gt;</a:t>
            </a:r>
          </a:p>
          <a:p>
            <a:r>
              <a:rPr lang="en-US" altLang="ko-KR" dirty="0"/>
              <a:t>        &lt;property name="</a:t>
            </a:r>
            <a:r>
              <a:rPr lang="en-US" altLang="ko-KR" dirty="0" err="1"/>
              <a:t>tableName</a:t>
            </a:r>
            <a:r>
              <a:rPr lang="en-US" altLang="ko-KR" dirty="0"/>
              <a:t>"  value="BOARD_ID"/&gt;</a:t>
            </a:r>
          </a:p>
          <a:p>
            <a:r>
              <a:rPr lang="en-US" altLang="ko-KR" dirty="0"/>
              <a:t>    &lt;/bean&gt;</a:t>
            </a:r>
          </a:p>
          <a:p>
            <a:endParaRPr lang="en-US" altLang="ko-KR" dirty="0"/>
          </a:p>
          <a:p>
            <a:r>
              <a:rPr lang="en-US" altLang="ko-KR" dirty="0"/>
              <a:t>    &lt;bean name="</a:t>
            </a:r>
            <a:r>
              <a:rPr lang="en-US" altLang="ko-KR" dirty="0" err="1"/>
              <a:t>boardStrategy</a:t>
            </a:r>
            <a:r>
              <a:rPr lang="en-US" altLang="ko-KR" dirty="0"/>
              <a:t>" class="org.egovframe.rte.fdl.idgnr.impl.strategy.EgovIdGnrStrategyImpl"&gt;</a:t>
            </a:r>
          </a:p>
          <a:p>
            <a:r>
              <a:rPr lang="en-US" altLang="ko-KR" dirty="0"/>
              <a:t>        &lt;property name="prefix" value="BOARD_" /&gt;</a:t>
            </a:r>
          </a:p>
          <a:p>
            <a:r>
              <a:rPr lang="en-US" altLang="ko-KR" dirty="0"/>
              <a:t>        &lt;property name="</a:t>
            </a:r>
            <a:r>
              <a:rPr lang="en-US" altLang="ko-KR" dirty="0" err="1"/>
              <a:t>cipers</a:t>
            </a:r>
            <a:r>
              <a:rPr lang="en-US" altLang="ko-KR" dirty="0"/>
              <a:t>" value="14" /&gt;</a:t>
            </a:r>
          </a:p>
          <a:p>
            <a:r>
              <a:rPr lang="en-US" altLang="ko-KR" dirty="0"/>
              <a:t>        &lt;property name="</a:t>
            </a:r>
            <a:r>
              <a:rPr lang="en-US" altLang="ko-KR" dirty="0" err="1"/>
              <a:t>fillChar</a:t>
            </a:r>
            <a:r>
              <a:rPr lang="en-US" altLang="ko-KR" dirty="0"/>
              <a:t>" value="0" /&gt;</a:t>
            </a:r>
          </a:p>
          <a:p>
            <a:r>
              <a:rPr lang="en-US" altLang="ko-KR" dirty="0"/>
              <a:t>    &lt;/bean&gt;   </a:t>
            </a:r>
          </a:p>
          <a:p>
            <a:r>
              <a:rPr lang="en-US" altLang="ko-KR" dirty="0"/>
              <a:t>    &lt;!-- BOARD END--&gt;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09F5A9-120D-4B2C-B91E-C6FEC1496B59}"/>
              </a:ext>
            </a:extLst>
          </p:cNvPr>
          <p:cNvSpPr/>
          <p:nvPr/>
        </p:nvSpPr>
        <p:spPr>
          <a:xfrm>
            <a:off x="264880" y="28676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ids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(TABLE_NAME, NEXT_ID)</a:t>
            </a:r>
          </a:p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'BOARD_ID'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9429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13B1DB0-D7AF-4306-8636-184BE9F582F2}"/>
              </a:ext>
            </a:extLst>
          </p:cNvPr>
          <p:cNvSpPr/>
          <p:nvPr/>
        </p:nvSpPr>
        <p:spPr>
          <a:xfrm>
            <a:off x="4568889" y="245401"/>
            <a:ext cx="3091544" cy="646330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BOARD (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BOARD_ID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BOARD_SJ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INQIRE_CO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NOTICE_AT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OTHBC_AT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USE_AT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FRST_REGIST_PNTTM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FRST_REGISTER_ID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LAST_UPDT_PNTTM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LAST_UPDUSR_ID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'BOARD_X0000000000002'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제목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2'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'N'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'N'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'Y'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NOW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'admin'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NOW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'admin'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C7994F7-9017-43DF-ACDB-334C18366795}"/>
              </a:ext>
            </a:extLst>
          </p:cNvPr>
          <p:cNvSpPr/>
          <p:nvPr/>
        </p:nvSpPr>
        <p:spPr>
          <a:xfrm>
            <a:off x="612710" y="281321"/>
            <a:ext cx="2970245" cy="646330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BOARD (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BOARD_ID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BOARD_SJ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INQIRE_CO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NOTICE_AT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OTHBC_AT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USE_AT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FRST_REGIST_PNTTM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FRST_REGISTER_ID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LAST_UPDT_PNTTM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LAST_UPDUSR_ID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'BOARD_X0000000000001'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제목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1'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'Y'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'Y'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'Y'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NOW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'admin'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NOW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'admin'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3D68328-9BA4-44AA-9EF7-CDFEE631E27D}"/>
              </a:ext>
            </a:extLst>
          </p:cNvPr>
          <p:cNvSpPr/>
          <p:nvPr/>
        </p:nvSpPr>
        <p:spPr>
          <a:xfrm>
            <a:off x="8910735" y="197346"/>
            <a:ext cx="2970245" cy="646330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BOARD (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BOARD_ID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BOARD_SJ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INQIRE_CO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NOTICE_AT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OTHBC_AT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USE_AT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FRST_REGIST_PNTTM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FRST_REGISTER_ID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LAST_UPDT_PNTTM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LAST_UPDUSR_ID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'BOARD_X0000000000003'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제목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3'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'Y'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'N'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'Y'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NOW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'admin'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NOW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'admin'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73779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B8C459A-E5EE-4AFC-B2A6-9EBF1567E627}"/>
              </a:ext>
            </a:extLst>
          </p:cNvPr>
          <p:cNvSpPr/>
          <p:nvPr/>
        </p:nvSpPr>
        <p:spPr>
          <a:xfrm>
            <a:off x="284921" y="329728"/>
            <a:ext cx="60960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lettnemplyrinfo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EMPLYR_ID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ORGNZT_ID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USER_NM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PASSWORD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GROUP_ID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PSTINST_CODE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EMPLYR_STTUS_CODE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ESNTL_ID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PASSWORD_HINT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PASSWORD_CNSR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'user1'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ORGNZT_ID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사용자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1'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PASSWORD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GROUP_ID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PSTINST_CODE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EMPLYR_STTUS_CODE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'USRCNFRM_00000000001'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비밀번호 힌트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비밀번호 답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lettnemplyrinfo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EMPLYR_ID =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'admin'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78EDEC-18F4-4A7C-9BCA-5CFAD2FC05B7}"/>
              </a:ext>
            </a:extLst>
          </p:cNvPr>
          <p:cNvSpPr/>
          <p:nvPr/>
        </p:nvSpPr>
        <p:spPr>
          <a:xfrm>
            <a:off x="6186188" y="270881"/>
            <a:ext cx="60960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lettnemplyrinfo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EMPLYR_ID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ORGNZT_ID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USER_NM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PASSWORD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GROUP_ID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PSTINST_CODE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EMPLYR_STTUS_CODE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ESNTL_ID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PASSWORD_HINT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PASSWORD_CNSR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'user2'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ORGNZT_ID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사용자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2'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PASSWORD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GROUP_ID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PSTINST_CODE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EMPLYR_STTUS_CODE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'USRCNFRM_00000000002'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비밀번호 힌트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비밀번호 답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lettnemplyrinfo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EMPLYR_ID =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'admin'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E2B37C-ECB7-39C3-40B1-3A72EC6B991B}"/>
              </a:ext>
            </a:extLst>
          </p:cNvPr>
          <p:cNvSpPr txBox="1"/>
          <p:nvPr/>
        </p:nvSpPr>
        <p:spPr>
          <a:xfrm>
            <a:off x="0" y="0"/>
            <a:ext cx="628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 글 확인 용</a:t>
            </a:r>
            <a:r>
              <a:rPr lang="en-US" altLang="ko-KR" dirty="0"/>
              <a:t>(</a:t>
            </a:r>
            <a:r>
              <a:rPr lang="ko-KR" altLang="en-US" dirty="0"/>
              <a:t>등록 후 로그인하면서 암호를 변경해야 함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8260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193544B-F7A6-460D-9D74-59150F6B79FE}"/>
              </a:ext>
            </a:extLst>
          </p:cNvPr>
          <p:cNvSpPr/>
          <p:nvPr/>
        </p:nvSpPr>
        <p:spPr>
          <a:xfrm>
            <a:off x="242596" y="2646601"/>
            <a:ext cx="87894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&lt;entry key="</a:t>
            </a:r>
            <a:r>
              <a:rPr lang="en-US" altLang="ko-KR" dirty="0" err="1"/>
              <a:t>board.fileStorePath</a:t>
            </a:r>
            <a:r>
              <a:rPr lang="en-US" altLang="ko-KR" dirty="0"/>
              <a:t>" value="${</a:t>
            </a:r>
            <a:r>
              <a:rPr lang="en-US" altLang="ko-KR" dirty="0" err="1"/>
              <a:t>Globals.File</a:t>
            </a:r>
            <a:r>
              <a:rPr lang="en-US" altLang="ko-KR" dirty="0"/>
              <a:t>}/upload/board/"/&gt;</a:t>
            </a:r>
          </a:p>
          <a:p>
            <a:r>
              <a:rPr lang="en-US" altLang="ko-KR" dirty="0"/>
              <a:t>	        	</a:t>
            </a:r>
          </a:p>
          <a:p>
            <a:r>
              <a:rPr lang="en-US" altLang="ko-KR" dirty="0"/>
              <a:t>&lt;entry key="</a:t>
            </a:r>
            <a:r>
              <a:rPr lang="en-US" altLang="ko-KR" dirty="0" err="1"/>
              <a:t>photoThumbWidth</a:t>
            </a:r>
            <a:r>
              <a:rPr lang="en-US" altLang="ko-KR" dirty="0"/>
              <a:t>" value="200"/&gt;</a:t>
            </a:r>
          </a:p>
          <a:p>
            <a:r>
              <a:rPr lang="en-US" altLang="ko-KR" dirty="0"/>
              <a:t>&lt;entry key="</a:t>
            </a:r>
            <a:r>
              <a:rPr lang="en-US" altLang="ko-KR" dirty="0" err="1"/>
              <a:t>photoThumbHeight</a:t>
            </a:r>
            <a:r>
              <a:rPr lang="en-US" altLang="ko-KR" dirty="0"/>
              <a:t>" value="140"/&gt;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950C89-21C1-4B97-BF2C-B1BD37B6AB5B}"/>
              </a:ext>
            </a:extLst>
          </p:cNvPr>
          <p:cNvSpPr/>
          <p:nvPr/>
        </p:nvSpPr>
        <p:spPr>
          <a:xfrm>
            <a:off x="321690" y="2171311"/>
            <a:ext cx="25165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context-properties.xml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CD21D11-4DAF-4BDC-BA2E-E60796072085}"/>
              </a:ext>
            </a:extLst>
          </p:cNvPr>
          <p:cNvSpPr/>
          <p:nvPr/>
        </p:nvSpPr>
        <p:spPr>
          <a:xfrm>
            <a:off x="242596" y="1189651"/>
            <a:ext cx="1194940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dirty="0"/>
              <a:t># file</a:t>
            </a:r>
            <a:r>
              <a:rPr lang="ko-KR" altLang="en-US" sz="1300" dirty="0"/>
              <a:t>경로</a:t>
            </a:r>
          </a:p>
          <a:p>
            <a:r>
              <a:rPr lang="en-US" altLang="ko-KR" sz="1300" dirty="0" err="1"/>
              <a:t>Globals.File</a:t>
            </a:r>
            <a:r>
              <a:rPr lang="en-US" altLang="ko-KR" sz="1300" dirty="0"/>
              <a:t> = D:/JAVA_PROJECTS/kopo/2023/homepage/workspace/.metadata/.plugins/org.eclipse.wst.server.core/tmp0/wtpwebapps/homepage2023</a:t>
            </a:r>
            <a:endParaRPr lang="ko-KR" altLang="en-US" sz="13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FF9E9C-6C6C-48F1-9D41-37F1EC5E5365}"/>
              </a:ext>
            </a:extLst>
          </p:cNvPr>
          <p:cNvSpPr/>
          <p:nvPr/>
        </p:nvSpPr>
        <p:spPr>
          <a:xfrm>
            <a:off x="242596" y="743728"/>
            <a:ext cx="2043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globals.properties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5A9697-DF95-45D5-9FC5-0A77B881FC2C}"/>
              </a:ext>
            </a:extLst>
          </p:cNvPr>
          <p:cNvSpPr txBox="1"/>
          <p:nvPr/>
        </p:nvSpPr>
        <p:spPr>
          <a:xfrm>
            <a:off x="321690" y="225144"/>
            <a:ext cx="2686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첨부파일 작업 시 진행</a:t>
            </a:r>
          </a:p>
        </p:txBody>
      </p:sp>
    </p:spTree>
    <p:extLst>
      <p:ext uri="{BB962C8B-B14F-4D97-AF65-F5344CB8AC3E}">
        <p14:creationId xmlns:p14="http://schemas.microsoft.com/office/powerpoint/2010/main" val="2172683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1171</Words>
  <Application>Microsoft Office PowerPoint</Application>
  <PresentationFormat>와이드스크린</PresentationFormat>
  <Paragraphs>179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</dc:creator>
  <cp:lastModifiedBy>성진 문</cp:lastModifiedBy>
  <cp:revision>28</cp:revision>
  <dcterms:created xsi:type="dcterms:W3CDTF">2021-08-31T12:05:11Z</dcterms:created>
  <dcterms:modified xsi:type="dcterms:W3CDTF">2024-06-04T14:04:47Z</dcterms:modified>
</cp:coreProperties>
</file>