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6017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첨부파일 상세페이지에서 호출하는 부분 이어서 작업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업로드 작업 후 썸네일 작업 후 메뉴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회원가입 </a:t>
            </a:r>
            <a:r>
              <a:rPr lang="en-US" altLang="ko-KR" dirty="0"/>
              <a:t>ERD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 가입동의 페이지부터 시작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CAF2-B012-CA25-C93E-CCBBEDA8CAA8}"/>
              </a:ext>
            </a:extLst>
          </p:cNvPr>
          <p:cNvSpPr txBox="1"/>
          <p:nvPr/>
        </p:nvSpPr>
        <p:spPr>
          <a:xfrm>
            <a:off x="685799" y="1221961"/>
            <a:ext cx="6097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li</a:t>
            </a:r>
            <a:r>
              <a:rPr lang="en-US" altLang="ko-KR" sz="1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"/board/</a:t>
            </a:r>
            <a:r>
              <a:rPr lang="en-US" altLang="ko-KR" sz="18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selectList.do?boardType</a:t>
            </a:r>
            <a:r>
              <a:rPr lang="en-US" altLang="ko-KR" sz="18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=IMAGE"</a:t>
            </a:r>
            <a:r>
              <a:rPr lang="en-US" altLang="ko-KR" sz="1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이미지 게시판</a:t>
            </a:r>
            <a:r>
              <a:rPr lang="en-US" altLang="ko-KR" sz="1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li</a:t>
            </a:r>
            <a:r>
              <a:rPr lang="en-US" altLang="ko-KR" sz="18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51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64</cp:revision>
  <dcterms:created xsi:type="dcterms:W3CDTF">2021-08-24T13:50:50Z</dcterms:created>
  <dcterms:modified xsi:type="dcterms:W3CDTF">2024-07-02T15:07:47Z</dcterms:modified>
</cp:coreProperties>
</file>