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2" r:id="rId3"/>
    <p:sldId id="268" r:id="rId4"/>
    <p:sldId id="282" r:id="rId5"/>
    <p:sldId id="270" r:id="rId6"/>
    <p:sldId id="266" r:id="rId7"/>
    <p:sldId id="267" r:id="rId8"/>
    <p:sldId id="271" r:id="rId9"/>
    <p:sldId id="269" r:id="rId10"/>
    <p:sldId id="273" r:id="rId11"/>
    <p:sldId id="283" r:id="rId12"/>
    <p:sldId id="284" r:id="rId13"/>
    <p:sldId id="274" r:id="rId14"/>
    <p:sldId id="285" r:id="rId15"/>
    <p:sldId id="278" r:id="rId16"/>
    <p:sldId id="291" r:id="rId17"/>
    <p:sldId id="275" r:id="rId18"/>
    <p:sldId id="276" r:id="rId19"/>
    <p:sldId id="277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타" id="{1D0B3E3C-92B8-4025-9457-A4D7252D11F3}">
          <p14:sldIdLst>
            <p14:sldId id="280"/>
          </p14:sldIdLst>
        </p14:section>
        <p14:section name="에디터" id="{3CC5E6F0-45F7-4000-B1BF-8917FBB82178}">
          <p14:sldIdLst>
            <p14:sldId id="272"/>
            <p14:sldId id="268"/>
            <p14:sldId id="282"/>
          </p14:sldIdLst>
        </p14:section>
        <p14:section name="첨부파일" id="{1DFEAC77-68B7-4481-A4AE-AB3613C1C2E9}">
          <p14:sldIdLst>
            <p14:sldId id="270"/>
            <p14:sldId id="266"/>
            <p14:sldId id="267"/>
            <p14:sldId id="271"/>
            <p14:sldId id="269"/>
            <p14:sldId id="273"/>
            <p14:sldId id="283"/>
            <p14:sldId id="284"/>
            <p14:sldId id="274"/>
          </p14:sldIdLst>
        </p14:section>
        <p14:section name="파일확장자체크" id="{8D7059B0-453E-48DE-88D8-378E7DDFE8DF}">
          <p14:sldIdLst>
            <p14:sldId id="285"/>
          </p14:sldIdLst>
        </p14:section>
        <p14:section name="썸네일작업" id="{94CD10E8-5022-43C5-A62E-7771D9EAB6B5}">
          <p14:sldIdLst>
            <p14:sldId id="278"/>
            <p14:sldId id="291"/>
            <p14:sldId id="275"/>
            <p14:sldId id="276"/>
            <p14:sldId id="277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.clou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F35FD7-BA75-FD7D-43C1-AB0863A8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13" y="1365850"/>
            <a:ext cx="9529373" cy="35034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34C957-9F18-5888-659D-0BF234150D22}"/>
              </a:ext>
            </a:extLst>
          </p:cNvPr>
          <p:cNvSpPr txBox="1"/>
          <p:nvPr/>
        </p:nvSpPr>
        <p:spPr>
          <a:xfrm>
            <a:off x="311426" y="324678"/>
            <a:ext cx="44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시 </a:t>
            </a:r>
            <a:r>
              <a:rPr lang="en-US" altLang="ko-KR" dirty="0"/>
              <a:t>USE_AT</a:t>
            </a:r>
            <a:r>
              <a:rPr lang="ko-KR" altLang="en-US" dirty="0"/>
              <a:t> 같은 컬럼 사용하는 이유</a:t>
            </a:r>
          </a:p>
        </p:txBody>
      </p:sp>
    </p:spTree>
    <p:extLst>
      <p:ext uri="{BB962C8B-B14F-4D97-AF65-F5344CB8AC3E}">
        <p14:creationId xmlns:p14="http://schemas.microsoft.com/office/powerpoint/2010/main" val="337275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07A52B-A8F8-46B2-908D-F0148376AC9D}"/>
              </a:ext>
            </a:extLst>
          </p:cNvPr>
          <p:cNvSpPr/>
          <p:nvPr/>
        </p:nvSpPr>
        <p:spPr>
          <a:xfrm>
            <a:off x="-1278295" y="629474"/>
            <a:ext cx="13977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업데이트 부분</a:t>
            </a:r>
            <a:endParaRPr lang="en-US" altLang="ko-KR" dirty="0"/>
          </a:p>
          <a:p>
            <a:r>
              <a:rPr lang="en-US" altLang="ko-KR" dirty="0"/>
              <a:t>		String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searchVO.getAtchFileId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EgovStringUtil.isEmpty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}else {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FileVO</a:t>
            </a:r>
            <a:r>
              <a:rPr lang="en-US" altLang="ko-KR" dirty="0"/>
              <a:t> </a:t>
            </a:r>
            <a:r>
              <a:rPr lang="en-US" altLang="ko-KR" dirty="0" err="1"/>
              <a:t>fvo</a:t>
            </a:r>
            <a:r>
              <a:rPr lang="en-US" altLang="ko-KR" dirty="0"/>
              <a:t> = new </a:t>
            </a:r>
            <a:r>
              <a:rPr lang="en-US" altLang="ko-KR" dirty="0" err="1"/>
              <a:t>FileVO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int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fileMngService.getMaxFileSN</a:t>
            </a:r>
            <a:r>
              <a:rPr lang="en-US" altLang="ko-KR" dirty="0"/>
              <a:t>(</a:t>
            </a:r>
            <a:r>
              <a:rPr lang="en-US" altLang="ko-KR" dirty="0" err="1"/>
              <a:t>fvo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_result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en-US" altLang="ko-KR" dirty="0" err="1"/>
              <a:t>atchFileId</a:t>
            </a:r>
            <a:r>
              <a:rPr lang="en-US" altLang="ko-KR" dirty="0"/>
              <a:t>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fileMngService.updateFileInfs</a:t>
            </a:r>
            <a:r>
              <a:rPr lang="en-US" altLang="ko-KR" dirty="0"/>
              <a:t>(_result);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   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51B91-81E3-4B1A-99C7-9BEB407B8B8F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E28C84-0747-8189-3BDF-4BA8F0DE3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69151" y="490329"/>
            <a:ext cx="5754946" cy="53737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0EA9C-44ED-999E-E51F-8C8A52A59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4" t="50000"/>
          <a:stretch/>
        </p:blipFill>
        <p:spPr>
          <a:xfrm>
            <a:off x="6473687" y="414129"/>
            <a:ext cx="5687661" cy="5264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9618E-2D66-A4E7-9269-1A5DF7B1EDB3}"/>
              </a:ext>
            </a:extLst>
          </p:cNvPr>
          <p:cNvSpPr txBox="1"/>
          <p:nvPr/>
        </p:nvSpPr>
        <p:spPr>
          <a:xfrm>
            <a:off x="92765" y="120997"/>
            <a:ext cx="658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EgovFileMngController</a:t>
            </a:r>
            <a:r>
              <a:rPr lang="en-US" altLang="ko-KR" dirty="0"/>
              <a:t> </a:t>
            </a:r>
            <a:r>
              <a:rPr lang="ko-KR" altLang="en-US" dirty="0"/>
              <a:t>암호화 부분 주석처리 후 </a:t>
            </a:r>
            <a:r>
              <a:rPr lang="en-US" altLang="ko-KR" dirty="0"/>
              <a:t>set</a:t>
            </a:r>
            <a:r>
              <a:rPr lang="ko-KR" altLang="en-US" dirty="0"/>
              <a:t>부분 추가</a:t>
            </a:r>
          </a:p>
        </p:txBody>
      </p:sp>
    </p:spTree>
    <p:extLst>
      <p:ext uri="{BB962C8B-B14F-4D97-AF65-F5344CB8AC3E}">
        <p14:creationId xmlns:p14="http://schemas.microsoft.com/office/powerpoint/2010/main" val="343531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9D9BCF-9800-0EFF-8715-4DD680DED3A6}"/>
              </a:ext>
            </a:extLst>
          </p:cNvPr>
          <p:cNvSpPr txBox="1"/>
          <p:nvPr/>
        </p:nvSpPr>
        <p:spPr>
          <a:xfrm>
            <a:off x="178904" y="255969"/>
            <a:ext cx="116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EgovAtchFileIdPropertyEditor</a:t>
            </a:r>
            <a:r>
              <a:rPr lang="ko-KR" altLang="en-US" dirty="0"/>
              <a:t> 암호화 부분 주석처리 후 </a:t>
            </a:r>
            <a:r>
              <a:rPr lang="en-US" altLang="ko-KR" dirty="0"/>
              <a:t>set</a:t>
            </a:r>
            <a:r>
              <a:rPr lang="ko-KR" altLang="en-US" dirty="0"/>
              <a:t>부분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1E7D5E-7F2A-FEBA-462B-1E8B6B9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92257"/>
            <a:ext cx="57816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EgovFileList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내용 전체 수정</a:t>
            </a:r>
          </a:p>
        </p:txBody>
      </p:sp>
    </p:spTree>
    <p:extLst>
      <p:ext uri="{BB962C8B-B14F-4D97-AF65-F5344CB8AC3E}">
        <p14:creationId xmlns:p14="http://schemas.microsoft.com/office/powerpoint/2010/main" val="387487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파일 확장자 체크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765921"/>
            <a:ext cx="237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context-common.xml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09E97C-AF84-7BA8-41DD-C3589487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8" y="1402038"/>
            <a:ext cx="8010525" cy="101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293108-BC80-C211-8825-4874DA03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9" y="3268110"/>
            <a:ext cx="589597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1A9A9-5AD8-C12C-4DC8-1809CCBF0472}"/>
              </a:ext>
            </a:extLst>
          </p:cNvPr>
          <p:cNvSpPr txBox="1"/>
          <p:nvPr/>
        </p:nvSpPr>
        <p:spPr>
          <a:xfrm>
            <a:off x="141096" y="28578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globals.properties에</a:t>
            </a:r>
            <a:r>
              <a:rPr lang="ko-KR" altLang="en-US" dirty="0"/>
              <a:t> </a:t>
            </a:r>
            <a:r>
              <a:rPr lang="en-US" altLang="ko-KR" dirty="0"/>
              <a:t>pdf</a:t>
            </a:r>
            <a:r>
              <a:rPr lang="ko-KR" altLang="en-US" dirty="0"/>
              <a:t>파일 추가 후 잘 등록되는지 확인</a:t>
            </a:r>
          </a:p>
        </p:txBody>
      </p:sp>
    </p:spTree>
    <p:extLst>
      <p:ext uri="{BB962C8B-B14F-4D97-AF65-F5344CB8AC3E}">
        <p14:creationId xmlns:p14="http://schemas.microsoft.com/office/powerpoint/2010/main" val="236209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A3ACB0-1727-DB5A-D026-E2940502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5" y="641902"/>
            <a:ext cx="4905375" cy="529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E894B-C320-A18D-D11B-4ED8BB2DB7EE}"/>
              </a:ext>
            </a:extLst>
          </p:cNvPr>
          <p:cNvSpPr txBox="1"/>
          <p:nvPr/>
        </p:nvSpPr>
        <p:spPr>
          <a:xfrm>
            <a:off x="265043" y="165652"/>
            <a:ext cx="31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디비버로</a:t>
            </a:r>
            <a:r>
              <a:rPr lang="ko-KR" altLang="en-US" dirty="0"/>
              <a:t> </a:t>
            </a:r>
            <a:r>
              <a:rPr lang="en-US" altLang="ko-KR" dirty="0"/>
              <a:t>BOARD_TYPE </a:t>
            </a:r>
            <a:r>
              <a:rPr lang="ko-KR" altLang="en-US" dirty="0"/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41C2C-BB30-539F-3D3A-77C623F48038}"/>
              </a:ext>
            </a:extLst>
          </p:cNvPr>
          <p:cNvSpPr txBox="1"/>
          <p:nvPr/>
        </p:nvSpPr>
        <p:spPr>
          <a:xfrm>
            <a:off x="5473148" y="6419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BOARD_TYPE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'NORMAL'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6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29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23051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F7C12-9BF4-0111-CCEC-56B172AF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3879366"/>
            <a:ext cx="5562600" cy="2505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318DDB-22DE-49E9-E774-35E06016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85" y="3429000"/>
            <a:ext cx="4200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4873EA-82C5-448C-9B44-D1C4DE920BBF}"/>
              </a:ext>
            </a:extLst>
          </p:cNvPr>
          <p:cNvSpPr/>
          <p:nvPr/>
        </p:nvSpPr>
        <p:spPr>
          <a:xfrm>
            <a:off x="240243" y="4470601"/>
            <a:ext cx="7903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function </a:t>
            </a:r>
            <a:r>
              <a:rPr lang="en-US" altLang="ko-KR" b="1" dirty="0" err="1"/>
              <a:t>regist</a:t>
            </a:r>
            <a:r>
              <a:rPr lang="en-US" altLang="ko-KR" b="1" dirty="0"/>
              <a:t>()</a:t>
            </a:r>
            <a:r>
              <a:rPr lang="ko-KR" altLang="en-US" b="1" dirty="0"/>
              <a:t>에 추가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안 해도 무관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에디터 내용 저장</a:t>
            </a:r>
          </a:p>
          <a:p>
            <a:r>
              <a:rPr lang="en-US" altLang="ko-KR" dirty="0"/>
              <a:t>$("#</a:t>
            </a:r>
            <a:r>
              <a:rPr lang="en-US" altLang="ko-KR" dirty="0" err="1"/>
              <a:t>boardCn</a:t>
            </a:r>
            <a:r>
              <a:rPr lang="en-US" altLang="ko-KR" dirty="0"/>
              <a:t>").</a:t>
            </a:r>
            <a:r>
              <a:rPr lang="en-US" altLang="ko-KR" dirty="0" err="1"/>
              <a:t>val</a:t>
            </a:r>
            <a:r>
              <a:rPr lang="en-US" altLang="ko-KR" dirty="0"/>
              <a:t>(</a:t>
            </a:r>
            <a:r>
              <a:rPr lang="en-US" altLang="ko-KR" dirty="0" err="1"/>
              <a:t>tinymce.activeEditor.getContent</a:t>
            </a:r>
            <a:r>
              <a:rPr lang="en-US" altLang="ko-KR" dirty="0"/>
              <a:t>());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00BFF0-F45F-47CE-ABD2-89C5728E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3" y="905404"/>
            <a:ext cx="10458450" cy="2828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14DFE0-5DCB-41CA-B2AE-59C65B653585}"/>
              </a:ext>
            </a:extLst>
          </p:cNvPr>
          <p:cNvSpPr/>
          <p:nvPr/>
        </p:nvSpPr>
        <p:spPr>
          <a:xfrm>
            <a:off x="164043" y="434636"/>
            <a:ext cx="2583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https://www.tiny.cloud/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6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37EBC9-8677-7964-EF50-7E61B7BC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8" y="1280403"/>
            <a:ext cx="5136874" cy="42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8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28B2C2-FD63-8F67-DB59-9F93B377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0" y="857457"/>
            <a:ext cx="10582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8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BoardSelectList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423B2-EB81-42BE-0F62-F2AA558C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8" y="1029528"/>
            <a:ext cx="4297530" cy="2840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B3040E-733D-8609-3F57-C8C7A6F2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28" y="1245704"/>
            <a:ext cx="6382841" cy="2235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5BF318-969C-D83E-191A-814262612D4F}"/>
              </a:ext>
            </a:extLst>
          </p:cNvPr>
          <p:cNvSpPr txBox="1"/>
          <p:nvPr/>
        </p:nvSpPr>
        <p:spPr>
          <a:xfrm>
            <a:off x="6096000" y="3922643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게시판 </a:t>
            </a:r>
            <a:r>
              <a:rPr lang="en-US" altLang="ko-KR" dirty="0"/>
              <a:t>c:choose</a:t>
            </a:r>
            <a:r>
              <a:rPr lang="ko-KR" altLang="en-US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4063621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0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5EE885-03E2-6F59-9B64-1CCD7884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6" y="836884"/>
            <a:ext cx="4331592" cy="28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BoardRegist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7E0B5-CDBE-24C6-3CF4-8E98D065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1" y="854765"/>
            <a:ext cx="5282655" cy="51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F5313B-1C0A-47F4-A4E7-97442384DAA6}"/>
              </a:ext>
            </a:extLst>
          </p:cNvPr>
          <p:cNvSpPr/>
          <p:nvPr/>
        </p:nvSpPr>
        <p:spPr>
          <a:xfrm>
            <a:off x="139958" y="0"/>
            <a:ext cx="12192000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&lt;script </a:t>
            </a:r>
            <a:r>
              <a:rPr lang="en-US" altLang="ko-KR" sz="1000" dirty="0" err="1"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latin typeface="Consolas" panose="020B0609020204030204" pitchFamily="49" charset="0"/>
              </a:rPr>
              <a:t>="https://cdn.tiny.cloud/1/2xpj4d22abg4qy6hhumahoojfub87knrquwrq4mbmjj9saoo/tinymce/6/tinymce.min.js" </a:t>
            </a:r>
            <a:r>
              <a:rPr lang="en-US" altLang="ko-KR" sz="1000" dirty="0" err="1">
                <a:latin typeface="Consolas" panose="020B0609020204030204" pitchFamily="49" charset="0"/>
              </a:rPr>
              <a:t>referrerpolicy</a:t>
            </a:r>
            <a:r>
              <a:rPr lang="en-US" altLang="ko-KR" sz="1000" dirty="0">
                <a:latin typeface="Consolas" panose="020B0609020204030204" pitchFamily="49" charset="0"/>
              </a:rPr>
              <a:t>="origin"&gt;&lt;/script&gt;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$(</a:t>
            </a:r>
            <a:r>
              <a:rPr lang="en-US" altLang="ko-KR" sz="1000" b="1" dirty="0">
                <a:latin typeface="Consolas" panose="020B0609020204030204" pitchFamily="49" charset="0"/>
              </a:rPr>
              <a:t>function(){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plugins = [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advlist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autolink</a:t>
            </a:r>
            <a:r>
              <a:rPr lang="en-US" altLang="ko-KR" sz="1000" dirty="0">
                <a:latin typeface="Consolas" panose="020B0609020204030204" pitchFamily="49" charset="0"/>
              </a:rPr>
              <a:t>", "lists", "link", "image", "</a:t>
            </a:r>
            <a:r>
              <a:rPr lang="en-US" altLang="ko-KR" sz="1000" dirty="0" err="1">
                <a:latin typeface="Consolas" panose="020B0609020204030204" pitchFamily="49" charset="0"/>
              </a:rPr>
              <a:t>charmap</a:t>
            </a:r>
            <a:r>
              <a:rPr lang="en-US" altLang="ko-KR" sz="1000" dirty="0">
                <a:latin typeface="Consolas" panose="020B0609020204030204" pitchFamily="49" charset="0"/>
              </a:rPr>
              <a:t>", "print", "preview", "anchor",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searchreplace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visualblocks</a:t>
            </a:r>
            <a:r>
              <a:rPr lang="en-US" altLang="ko-KR" sz="1000" dirty="0">
                <a:latin typeface="Consolas" panose="020B0609020204030204" pitchFamily="49" charset="0"/>
              </a:rPr>
              <a:t>", "code", "</a:t>
            </a:r>
            <a:r>
              <a:rPr lang="en-US" altLang="ko-KR" sz="1000" dirty="0" err="1">
                <a:latin typeface="Consolas" panose="020B0609020204030204" pitchFamily="49" charset="0"/>
              </a:rPr>
              <a:t>fullscreen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insertdatetime</a:t>
            </a:r>
            <a:r>
              <a:rPr lang="en-US" altLang="ko-KR" sz="1000" dirty="0">
                <a:latin typeface="Consolas" panose="020B0609020204030204" pitchFamily="49" charset="0"/>
              </a:rPr>
              <a:t>", "media", "table",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"paste", "code", "help", "wordcount", "save"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b="1" dirty="0">
                <a:latin typeface="Consolas" panose="020B0609020204030204" pitchFamily="49" charset="0"/>
              </a:rPr>
              <a:t>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formatselect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fontsizeselect</a:t>
            </a:r>
            <a:r>
              <a:rPr lang="en-US" altLang="ko-KR" sz="1000" b="1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forecolor </a:t>
            </a:r>
            <a:r>
              <a:rPr lang="en-US" altLang="ko-KR" sz="1000" dirty="0" err="1">
                <a:latin typeface="Consolas" panose="020B0609020204030204" pitchFamily="49" charset="0"/>
              </a:rPr>
              <a:t>backcolor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bold italic underline strikethrough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alignjustify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alignleft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aligncenter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alignright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bullist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numlist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table </a:t>
            </a:r>
            <a:r>
              <a:rPr lang="en-US" altLang="ko-KR" sz="1000" dirty="0" err="1">
                <a:latin typeface="Consolas" panose="020B0609020204030204" pitchFamily="49" charset="0"/>
              </a:rPr>
              <a:t>tabledelete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link image';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latin typeface="Consolas" panose="020B0609020204030204" pitchFamily="49" charset="0"/>
              </a:rPr>
              <a:t>tinymce.init</a:t>
            </a:r>
            <a:r>
              <a:rPr lang="en-US" altLang="ko-KR" sz="1000" dirty="0"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language: "</a:t>
            </a:r>
            <a:r>
              <a:rPr lang="en-US" altLang="ko-KR" sz="1000" dirty="0" err="1">
                <a:latin typeface="Consolas" panose="020B0609020204030204" pitchFamily="49" charset="0"/>
              </a:rPr>
              <a:t>ko_KR</a:t>
            </a:r>
            <a:r>
              <a:rPr lang="en-US" altLang="ko-KR" sz="1000" dirty="0">
                <a:latin typeface="Consolas" panose="020B0609020204030204" pitchFamily="49" charset="0"/>
              </a:rPr>
              <a:t>", //</a:t>
            </a:r>
            <a:r>
              <a:rPr lang="ko-KR" altLang="en-US" sz="1000" dirty="0">
                <a:latin typeface="Consolas" panose="020B0609020204030204" pitchFamily="49" charset="0"/>
              </a:rPr>
              <a:t>한글판으로 변경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selector: '#</a:t>
            </a:r>
            <a:r>
              <a:rPr lang="en-US" altLang="ko-KR" sz="1000" dirty="0" err="1">
                <a:latin typeface="Consolas" panose="020B0609020204030204" pitchFamily="49" charset="0"/>
              </a:rPr>
              <a:t>boardCn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height: 500,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menubar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false,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plugins: plugins,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toolbar: </a:t>
            </a:r>
            <a:r>
              <a:rPr lang="en-US" altLang="ko-KR" sz="1000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dirty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image_title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enable automatic uploads of images represented by blob or data URIs*/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automatic_uploads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URL of our upload handler (for more details check: https://www.tiny.cloud/docs/configure/file-image-upload/#images_upload_url)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images_upload_url</a:t>
            </a:r>
            <a:r>
              <a:rPr lang="en-US" altLang="ko-KR" sz="1000" dirty="0">
                <a:latin typeface="Consolas" panose="020B0609020204030204" pitchFamily="49" charset="0"/>
              </a:rPr>
              <a:t>: '</a:t>
            </a:r>
            <a:r>
              <a:rPr lang="en-US" altLang="ko-KR" sz="1000" dirty="0" err="1">
                <a:latin typeface="Consolas" panose="020B0609020204030204" pitchFamily="49" charset="0"/>
              </a:rPr>
              <a:t>postAcceptor.php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here we add custom </a:t>
            </a:r>
            <a:r>
              <a:rPr lang="en-US" altLang="ko-KR" sz="1000" dirty="0" err="1">
                <a:latin typeface="Consolas" panose="020B0609020204030204" pitchFamily="49" charset="0"/>
              </a:rPr>
              <a:t>filepicker</a:t>
            </a:r>
            <a:r>
              <a:rPr lang="en-US" altLang="ko-KR" sz="1000" dirty="0">
                <a:latin typeface="Consolas" panose="020B0609020204030204" pitchFamily="49" charset="0"/>
              </a:rPr>
              <a:t> only to Image dialog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file_picker_types</a:t>
            </a:r>
            <a:r>
              <a:rPr lang="en-US" altLang="ko-KR" sz="1000" dirty="0">
                <a:latin typeface="Consolas" panose="020B0609020204030204" pitchFamily="49" charset="0"/>
              </a:rPr>
              <a:t>: 'image',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and here's our custom image picker*/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file_picker_callback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</a:t>
            </a:r>
            <a:r>
              <a:rPr lang="en-US" altLang="ko-KR" sz="1000" b="1" dirty="0" err="1">
                <a:latin typeface="Consolas" panose="020B0609020204030204" pitchFamily="49" charset="0"/>
              </a:rPr>
              <a:t>cb</a:t>
            </a:r>
            <a:r>
              <a:rPr lang="en-US" altLang="ko-KR" sz="1000" b="1" dirty="0">
                <a:latin typeface="Consolas" panose="020B0609020204030204" pitchFamily="49" charset="0"/>
              </a:rPr>
              <a:t>, value, meta)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input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document.createElement</a:t>
            </a:r>
            <a:r>
              <a:rPr lang="en-US" altLang="ko-KR" sz="1000" b="1" dirty="0">
                <a:latin typeface="Consolas" panose="020B0609020204030204" pitchFamily="49" charset="0"/>
              </a:rPr>
              <a:t>('input');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('type', 'file');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('accept', 'image/*');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Note: In modern browsers input[type="file"] is functional without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even adding it to the DOM, but that might not be the case in some older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or quirky browsers like IE, so you might want to add it to the DOM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just in case, and visually hide it. And do not forget do remove it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once you do not need it anymore.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input.onchange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file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this.files</a:t>
            </a:r>
            <a:r>
              <a:rPr lang="en-US" altLang="ko-KR" sz="1000" b="1" dirty="0">
                <a:latin typeface="Consolas" panose="020B0609020204030204" pitchFamily="49" charset="0"/>
              </a:rPr>
              <a:t>[0];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reader = new </a:t>
            </a:r>
            <a:r>
              <a:rPr lang="en-US" altLang="ko-KR" sz="1000" b="1" dirty="0" err="1">
                <a:latin typeface="Consolas" panose="020B0609020204030204" pitchFamily="49" charset="0"/>
              </a:rPr>
              <a:t>FileReader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reader.onload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Note: Now we need to register the blob in </a:t>
            </a:r>
            <a:r>
              <a:rPr lang="en-US" altLang="ko-KR" sz="1000" dirty="0" err="1">
                <a:latin typeface="Consolas" panose="020B0609020204030204" pitchFamily="49" charset="0"/>
              </a:rPr>
              <a:t>TinyMCEs</a:t>
            </a:r>
            <a:r>
              <a:rPr lang="en-US" altLang="ko-KR" sz="1000" dirty="0">
                <a:latin typeface="Consolas" panose="020B0609020204030204" pitchFamily="49" charset="0"/>
              </a:rPr>
              <a:t> image blob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registry. In the next release this part hopefully won't be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necessary, as we are looking to handle it internally.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id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blobid</a:t>
            </a:r>
            <a:r>
              <a:rPr lang="en-US" altLang="ko-KR" sz="1000" b="1" dirty="0">
                <a:latin typeface="Consolas" panose="020B0609020204030204" pitchFamily="49" charset="0"/>
              </a:rPr>
              <a:t>' + (new Date()).</a:t>
            </a:r>
            <a:r>
              <a:rPr lang="en-US" altLang="ko-KR" sz="1000" b="1" dirty="0" err="1">
                <a:latin typeface="Consolas" panose="020B0609020204030204" pitchFamily="49" charset="0"/>
              </a:rPr>
              <a:t>getTime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</a:t>
            </a:r>
            <a:r>
              <a:rPr lang="en-US" altLang="ko-KR" sz="1000" b="1" dirty="0">
                <a:latin typeface="Consolas" panose="020B0609020204030204" pitchFamily="49" charset="0"/>
              </a:rPr>
              <a:t> =  </a:t>
            </a:r>
            <a:r>
              <a:rPr lang="en-US" altLang="ko-KR" sz="1000" b="1" dirty="0" err="1">
                <a:latin typeface="Consolas" panose="020B0609020204030204" pitchFamily="49" charset="0"/>
              </a:rPr>
              <a:t>tinymce.activeEditor.editorUpload.blobCache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base64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reader.result.split</a:t>
            </a:r>
            <a:r>
              <a:rPr lang="en-US" altLang="ko-KR" sz="1000" b="1" dirty="0">
                <a:latin typeface="Consolas" panose="020B0609020204030204" pitchFamily="49" charset="0"/>
              </a:rPr>
              <a:t>(',')[1];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blobCache.create</a:t>
            </a:r>
            <a:r>
              <a:rPr lang="en-US" altLang="ko-KR" sz="1000" b="1" dirty="0">
                <a:latin typeface="Consolas" panose="020B0609020204030204" pitchFamily="49" charset="0"/>
              </a:rPr>
              <a:t>(id, file, base64);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blobCache.add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/* call the callback and populate the Title field with the file name 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cb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blobInfo.blobUri</a:t>
            </a:r>
            <a:r>
              <a:rPr lang="en-US" altLang="ko-KR" sz="1000" dirty="0">
                <a:latin typeface="Consolas" panose="020B0609020204030204" pitchFamily="49" charset="0"/>
              </a:rPr>
              <a:t>(), { title: file.name });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reader.readAsDataURL</a:t>
            </a:r>
            <a:r>
              <a:rPr lang="en-US" altLang="ko-KR" sz="1000" dirty="0">
                <a:latin typeface="Consolas" panose="020B0609020204030204" pitchFamily="49" charset="0"/>
              </a:rPr>
              <a:t>(file);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input.click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content_style</a:t>
            </a:r>
            <a:r>
              <a:rPr lang="en-US" altLang="ko-KR" sz="1000" dirty="0">
                <a:latin typeface="Consolas" panose="020B0609020204030204" pitchFamily="49" charset="0"/>
              </a:rPr>
              <a:t>: 'body { </a:t>
            </a:r>
            <a:r>
              <a:rPr lang="en-US" altLang="ko-KR" sz="1000" dirty="0" err="1">
                <a:latin typeface="Consolas" panose="020B0609020204030204" pitchFamily="49" charset="0"/>
              </a:rPr>
              <a:t>font-family:Helvetica,Arial,sans-serif</a:t>
            </a:r>
            <a:r>
              <a:rPr lang="en-US" altLang="ko-KR" sz="1000" dirty="0">
                <a:latin typeface="Consolas" panose="020B0609020204030204" pitchFamily="49" charset="0"/>
              </a:rPr>
              <a:t>; font-size:14px }'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&lt;/script&gt;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D91062-799D-43A8-8479-329A49825158}"/>
              </a:ext>
            </a:extLst>
          </p:cNvPr>
          <p:cNvSpPr/>
          <p:nvPr/>
        </p:nvSpPr>
        <p:spPr>
          <a:xfrm>
            <a:off x="660400" y="2802467"/>
            <a:ext cx="1778000" cy="16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F5626-94F2-FE64-D0F2-DA65B4EB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762000"/>
            <a:ext cx="6486525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4CE89-72EA-3D17-F1A9-6327A105B593}"/>
              </a:ext>
            </a:extLst>
          </p:cNvPr>
          <p:cNvSpPr txBox="1"/>
          <p:nvPr/>
        </p:nvSpPr>
        <p:spPr>
          <a:xfrm>
            <a:off x="231913" y="143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web.xml에서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태그필터 주석처리</a:t>
            </a:r>
          </a:p>
        </p:txBody>
      </p:sp>
    </p:spTree>
    <p:extLst>
      <p:ext uri="{BB962C8B-B14F-4D97-AF65-F5344CB8AC3E}">
        <p14:creationId xmlns:p14="http://schemas.microsoft.com/office/powerpoint/2010/main" val="415032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07F82-5A63-4957-9128-BBE219C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3" y="405105"/>
            <a:ext cx="6296025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8E601-4CA8-4F1D-B3D9-FC56006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3281751"/>
            <a:ext cx="5295900" cy="2085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125863" y="24265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5125863" y="54842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D:/JAVA_PROJECTS/kopo/2024/homepage/workspace/.metadata/.plugins/org.eclipse.wst.server.core/tmp0/wtpwebapps/homepage2024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F5A9D4-B2E1-4CA3-8D3A-A2AD0863BB46}"/>
              </a:ext>
            </a:extLst>
          </p:cNvPr>
          <p:cNvSpPr/>
          <p:nvPr/>
        </p:nvSpPr>
        <p:spPr>
          <a:xfrm>
            <a:off x="298580" y="950464"/>
            <a:ext cx="982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&lt;input type="hidden" name="</a:t>
            </a:r>
            <a:r>
              <a:rPr lang="en-US" altLang="ko-KR" dirty="0" err="1"/>
              <a:t>returnUrl</a:t>
            </a:r>
            <a:r>
              <a:rPr lang="en-US" altLang="ko-KR" dirty="0"/>
              <a:t>" value="/board/boardRegist.do"/&gt;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63EC9-D677-400D-B2B7-5A5F9ADF3E14}"/>
              </a:ext>
            </a:extLst>
          </p:cNvPr>
          <p:cNvSpPr/>
          <p:nvPr/>
        </p:nvSpPr>
        <p:spPr>
          <a:xfrm>
            <a:off x="298580" y="249207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B3EE-2343-499C-A231-99AAD113BA53}"/>
              </a:ext>
            </a:extLst>
          </p:cNvPr>
          <p:cNvSpPr/>
          <p:nvPr/>
        </p:nvSpPr>
        <p:spPr>
          <a:xfrm>
            <a:off x="-2463282" y="1651721"/>
            <a:ext cx="13221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	3.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empty </a:t>
            </a:r>
            <a:r>
              <a:rPr lang="en-US" altLang="ko-KR" dirty="0" err="1"/>
              <a:t>result.atchFileId</a:t>
            </a:r>
            <a:r>
              <a:rPr lang="en-US" altLang="ko-KR" dirty="0"/>
              <a:t>}"&gt;</a:t>
            </a:r>
          </a:p>
          <a:p>
            <a:r>
              <a:rPr lang="en-US" altLang="ko-KR" dirty="0"/>
              <a:t>			            &lt;tr&gt;</a:t>
            </a:r>
          </a:p>
          <a:p>
            <a:r>
              <a:rPr lang="en-US" altLang="ko-KR" dirty="0"/>
              <a:t>	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기존 첨부파일목록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                &lt;td&gt;</a:t>
            </a:r>
          </a:p>
          <a:p>
            <a:r>
              <a:rPr lang="en-US" altLang="ko-KR" dirty="0"/>
              <a:t>			                	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</a:t>
            </a:r>
            <a:r>
              <a:rPr lang="en-US" altLang="ko-KR" dirty="0" err="1"/>
              <a:t>cmm</a:t>
            </a:r>
            <a:r>
              <a:rPr lang="en-US" altLang="ko-KR" dirty="0"/>
              <a:t>/</a:t>
            </a:r>
            <a:r>
              <a:rPr lang="en-US" altLang="ko-KR" dirty="0" err="1"/>
              <a:t>fms</a:t>
            </a:r>
            <a:r>
              <a:rPr lang="en-US" altLang="ko-KR" dirty="0"/>
              <a:t>/selectFileInfsForUpdate.do"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="utf-8"&gt;</a:t>
            </a:r>
          </a:p>
          <a:p>
            <a:r>
              <a:rPr lang="en-US" altLang="ko-KR" dirty="0"/>
              <a:t>				                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param_atchFileId</a:t>
            </a:r>
            <a:r>
              <a:rPr lang="en-US" altLang="ko-KR" dirty="0"/>
              <a:t>" value="${</a:t>
            </a:r>
            <a:r>
              <a:rPr lang="en-US" altLang="ko-KR" dirty="0" err="1"/>
              <a:t>result.atchFileId</a:t>
            </a:r>
            <a:r>
              <a:rPr lang="en-US" altLang="ko-KR" dirty="0"/>
              <a:t>}" /&gt;</a:t>
            </a:r>
          </a:p>
          <a:p>
            <a:r>
              <a:rPr lang="en-US" altLang="ko-KR" dirty="0"/>
              <a:t>				                &lt;/</a:t>
            </a:r>
            <a:r>
              <a:rPr lang="en-US" altLang="ko-KR" dirty="0" err="1"/>
              <a:t>c:import</a:t>
            </a:r>
            <a:r>
              <a:rPr lang="en-US" altLang="ko-KR" dirty="0"/>
              <a:t>&gt;    </a:t>
            </a:r>
          </a:p>
          <a:p>
            <a:r>
              <a:rPr lang="en-US" altLang="ko-KR" dirty="0"/>
              <a:t>			                &lt;/td&gt;</a:t>
            </a:r>
          </a:p>
          <a:p>
            <a:r>
              <a:rPr lang="en-US" altLang="ko-KR" dirty="0"/>
              <a:t>			            &lt;/tr&gt;</a:t>
            </a:r>
          </a:p>
          <a:p>
            <a:r>
              <a:rPr lang="en-US" altLang="ko-KR" dirty="0"/>
              <a:t>		        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&lt;tr&gt;</a:t>
            </a:r>
          </a:p>
          <a:p>
            <a:r>
              <a:rPr lang="en-US" altLang="ko-KR" dirty="0"/>
              <a:t>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파일첨부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    &lt;td&gt;</a:t>
            </a:r>
          </a:p>
          <a:p>
            <a:r>
              <a:rPr lang="en-US" altLang="ko-KR" dirty="0"/>
              <a:t>		                    &lt;input type="file" name="file_1"/&gt;&lt;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                    &lt;input type="file" name="file_2"/&gt;</a:t>
            </a:r>
          </a:p>
          <a:p>
            <a:r>
              <a:rPr lang="en-US" altLang="ko-KR" dirty="0"/>
              <a:t>		                &lt;/td&gt;</a:t>
            </a:r>
          </a:p>
          <a:p>
            <a:r>
              <a:rPr lang="en-US" altLang="ko-KR" dirty="0"/>
              <a:t>		            &lt;/tr&gt;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3CF44-6D15-4488-BBB2-37F0A4D311F3}"/>
              </a:ext>
            </a:extLst>
          </p:cNvPr>
          <p:cNvSpPr/>
          <p:nvPr/>
        </p:nvSpPr>
        <p:spPr>
          <a:xfrm>
            <a:off x="314132" y="621216"/>
            <a:ext cx="1410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&lt;form action="${</a:t>
            </a:r>
            <a:r>
              <a:rPr lang="en-US" altLang="ko-KR" dirty="0" err="1"/>
              <a:t>actionUrl</a:t>
            </a:r>
            <a:r>
              <a:rPr lang="en-US" altLang="ko-KR" dirty="0"/>
              <a:t>}" </a:t>
            </a:r>
            <a:r>
              <a:rPr lang="en-US" altLang="ko-KR" dirty="0">
                <a:solidFill>
                  <a:srgbClr val="FF0000"/>
                </a:solidFill>
              </a:rPr>
              <a:t>method="post"</a:t>
            </a:r>
            <a:r>
              <a:rPr lang="en-US" altLang="ko-KR" dirty="0"/>
              <a:t> ….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4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6A3E54-CA61-4F80-BACB-E27996444F5B}"/>
              </a:ext>
            </a:extLst>
          </p:cNvPr>
          <p:cNvSpPr/>
          <p:nvPr/>
        </p:nvSpPr>
        <p:spPr>
          <a:xfrm>
            <a:off x="220825" y="544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@Resource(name = "</a:t>
            </a:r>
            <a:r>
              <a:rPr lang="en-US" altLang="ko-KR" dirty="0" err="1"/>
              <a:t>EgovFileMngService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EgovFileMngService</a:t>
            </a:r>
            <a:r>
              <a:rPr lang="en-US" altLang="ko-KR" dirty="0"/>
              <a:t> </a:t>
            </a:r>
            <a:r>
              <a:rPr lang="en-US" altLang="ko-KR" dirty="0" err="1"/>
              <a:t>fileMngService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    @Resource(name = "</a:t>
            </a:r>
            <a:r>
              <a:rPr lang="en-US" altLang="ko-KR" dirty="0" err="1"/>
              <a:t>fileMngUtil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FileMngUtil</a:t>
            </a:r>
            <a:r>
              <a:rPr lang="en-US" altLang="ko-KR" dirty="0"/>
              <a:t> </a:t>
            </a:r>
            <a:r>
              <a:rPr lang="en-US" altLang="ko-KR" dirty="0" err="1"/>
              <a:t>fileUtil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09BCF-AF63-47D8-9EA8-1967F7EF1E2D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9DD6B-A161-42D4-B070-1C20656BEB7C}"/>
              </a:ext>
            </a:extLst>
          </p:cNvPr>
          <p:cNvSpPr/>
          <p:nvPr/>
        </p:nvSpPr>
        <p:spPr>
          <a:xfrm>
            <a:off x="286140" y="3429000"/>
            <a:ext cx="11386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등록 부분</a:t>
            </a:r>
            <a:endParaRPr lang="en-US" altLang="ko-KR" dirty="0"/>
          </a:p>
          <a:p>
            <a:r>
              <a:rPr lang="en-US" altLang="ko-KR" dirty="0"/>
              <a:t>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null;</a:t>
            </a:r>
          </a:p>
          <a:p>
            <a:r>
              <a:rPr lang="en-US" altLang="ko-KR" dirty="0"/>
              <a:t>    String </a:t>
            </a:r>
            <a:r>
              <a:rPr lang="en-US" altLang="ko-KR" dirty="0" err="1"/>
              <a:t>atchFileId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    }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DC8E0-F5F7-4F62-AE81-527A125E8CB8}"/>
              </a:ext>
            </a:extLst>
          </p:cNvPr>
          <p:cNvSpPr/>
          <p:nvPr/>
        </p:nvSpPr>
        <p:spPr>
          <a:xfrm>
            <a:off x="286140" y="2828836"/>
            <a:ext cx="989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public String insert(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,….) throws Exception{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3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1568</Words>
  <Application>Microsoft Office PowerPoint</Application>
  <PresentationFormat>와이드스크린</PresentationFormat>
  <Paragraphs>180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45</cp:revision>
  <dcterms:created xsi:type="dcterms:W3CDTF">2021-08-31T12:05:11Z</dcterms:created>
  <dcterms:modified xsi:type="dcterms:W3CDTF">2024-07-02T15:07:33Z</dcterms:modified>
</cp:coreProperties>
</file>