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66" r:id="rId4"/>
    <p:sldId id="27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827A3-46B8-4B39-BA91-DB0A61F39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01E4CC-D042-4C74-B54E-F83EB477A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1B216-D194-44A2-B0D7-6CA0DDA0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88FC0-CE33-42BA-917E-604ADB64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B751A-1F40-4EA5-A202-D5C9F517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0FEF7-7572-4A57-9549-48EEBD2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165AA1-7191-42FB-AB0C-22E6105C6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50619-4396-483B-A213-1ED17E8B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CFFF4-0A26-4FC2-BD2F-5DFC5DBB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FD6D-9BC7-4B62-BF98-32F9958B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01CDCA-6367-41B0-8741-2ED849916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9DC18-D558-4341-9E0C-BA303F2BC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2E15-C907-4FCB-A9EC-DE366058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92E68-A28B-434E-96D7-DE02491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6D29-849E-4192-A3B7-2D99E67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8DF99-1F06-4E22-9A5F-B1714467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3305D-C2C6-40C6-BFAE-B9E58285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1C3BB-62D6-4996-9AC9-D189BA61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B75F2-DABE-4CCD-A5AD-46162FA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CF931-01B5-4A2C-8B09-5CF2E8C1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2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A9426-65A2-4900-8990-E97634B1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2BE9D-6028-41A2-AF02-F973A5EB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F85CC-78DA-436E-9922-FE080ADA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0F6C4-6712-4517-ADCA-D1872AEF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2A118-48EF-4AAE-89D3-300AF33C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7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08B45-E47B-4FA8-8DCD-C88D1A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FD435-2456-425B-9C80-C852C88F0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6F69E7-215C-41ED-AA7D-D7479F6D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38010-E7A1-48A3-B63D-D9C9E252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BAAAC-5678-4C64-82A9-E4E4996D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3D76DC-C04D-4EA4-8AF4-C4183C5A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8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B1966-134E-4F56-A3F1-5ABC5627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3B9F7-7971-42C7-AE7D-BE6073FE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848D5-2B6F-4EF5-BC66-F8795CE1D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E0536E-51A8-4F13-9439-88494FB78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C80D3-735A-456E-B4E7-840C90DD4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6BB32-90FA-4329-944D-AC4E3C4E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AA552-620D-4703-BE4C-93102558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146F76-4068-4E54-B7EC-A6457512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878C5-B0B8-406B-84FF-91919C1E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6B6181-4370-4457-979E-FA9FBC66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DEB2AC-8C2D-49D2-A8A2-063078F2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EDC0D-D5D8-410A-B44E-CE89C9D0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E76A5-B244-4D0B-9D93-42271AAB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3A6E3-40DB-422E-B234-188FB5B0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5E9C80-56E9-41F6-B805-3D07E5E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91874-8CFF-484D-89D8-F96BF5F3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D275F-93FC-4953-97C2-3425132F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0687E-9FCA-447C-8F60-2C7449E7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37EEF-E97C-4A2F-B39F-D178C8EA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96D2D-E3F9-4F7F-9980-902F7E98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FC6F9-45F2-45C9-ABAA-84231DB5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6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95EF-F612-4021-AC9A-B492CFC3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5DE248-AC64-4650-97D1-800C459E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1CD01-F10B-4D6C-97F3-0A3694EF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BD51D-4497-4A89-80EC-9FE8D4FC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FC22A-DADC-48B3-8A30-DE2E9B6B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80F3F-A7CA-49F5-84E2-9348BEEA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3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6DFD78-0084-4CE6-8E15-BB19736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07C84-37D3-4FEC-B1F3-860E83182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72FB5-8C95-4443-A169-36E74C542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44BF-B9BC-47EE-A280-23436178F2B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2DFB5-EA44-4D9B-A815-5B4987955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1CFAF-C47C-4F71-90CA-F51287A9C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F4A912-36E0-4FFE-A943-DD202177CE2F}"/>
              </a:ext>
            </a:extLst>
          </p:cNvPr>
          <p:cNvSpPr txBox="1"/>
          <p:nvPr/>
        </p:nvSpPr>
        <p:spPr>
          <a:xfrm>
            <a:off x="5953127" y="536772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논리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551AA-A2F8-463F-A6FD-6302F861C220}"/>
              </a:ext>
            </a:extLst>
          </p:cNvPr>
          <p:cNvSpPr txBox="1"/>
          <p:nvPr/>
        </p:nvSpPr>
        <p:spPr>
          <a:xfrm>
            <a:off x="1857730" y="536772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물리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E3FACBD-5783-42E9-B21B-5DD13769C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66" y="595701"/>
            <a:ext cx="2819400" cy="47720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D64EBE0-7F93-479D-A003-A621D0657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346" y="693209"/>
            <a:ext cx="1409700" cy="47434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F5996CD-0F26-47FA-BB58-037AE11CCDEF}"/>
              </a:ext>
            </a:extLst>
          </p:cNvPr>
          <p:cNvSpPr/>
          <p:nvPr/>
        </p:nvSpPr>
        <p:spPr>
          <a:xfrm>
            <a:off x="5890591" y="934278"/>
            <a:ext cx="1119809" cy="284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FA9E25-5D8D-4D2E-86FF-18A7D45B9626}"/>
              </a:ext>
            </a:extLst>
          </p:cNvPr>
          <p:cNvSpPr/>
          <p:nvPr/>
        </p:nvSpPr>
        <p:spPr>
          <a:xfrm>
            <a:off x="5890591" y="1364974"/>
            <a:ext cx="111980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E4043F-97D4-4052-BF09-6A22DA1BFF32}"/>
              </a:ext>
            </a:extLst>
          </p:cNvPr>
          <p:cNvSpPr/>
          <p:nvPr/>
        </p:nvSpPr>
        <p:spPr>
          <a:xfrm>
            <a:off x="5890591" y="2612381"/>
            <a:ext cx="1119809" cy="3097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F72D58-18F9-40B5-A129-6FD99D8657A8}"/>
              </a:ext>
            </a:extLst>
          </p:cNvPr>
          <p:cNvSpPr/>
          <p:nvPr/>
        </p:nvSpPr>
        <p:spPr>
          <a:xfrm>
            <a:off x="5890591" y="3800179"/>
            <a:ext cx="1119809" cy="188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DD0FF6-C02D-4346-802A-6728E4EF9A2C}"/>
              </a:ext>
            </a:extLst>
          </p:cNvPr>
          <p:cNvSpPr/>
          <p:nvPr/>
        </p:nvSpPr>
        <p:spPr>
          <a:xfrm>
            <a:off x="5890591" y="4591878"/>
            <a:ext cx="1119809" cy="321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AC661E-6976-4A8F-A3D5-A2D7D94E595B}"/>
              </a:ext>
            </a:extLst>
          </p:cNvPr>
          <p:cNvSpPr/>
          <p:nvPr/>
        </p:nvSpPr>
        <p:spPr>
          <a:xfrm>
            <a:off x="5890591" y="5027323"/>
            <a:ext cx="1119809" cy="174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44605EE-7D1B-4C38-AFAB-83BA158D7A84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2882348" y="1000539"/>
            <a:ext cx="3008243" cy="76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A4B524F-B896-4830-A3C3-75FC3A46DF7D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2882348" y="1421341"/>
            <a:ext cx="3008243" cy="1282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870457D-0E92-4585-95ED-66B739B4341C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399183" y="2638944"/>
            <a:ext cx="2491408" cy="1282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225A964-BBDE-4389-93DB-4E246637CAF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014870" y="3800179"/>
            <a:ext cx="2875721" cy="943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D16F6E6-0649-4AC6-B4BF-570EE2FEB546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3465443" y="4657991"/>
            <a:ext cx="2425148" cy="946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B196AC4-50DA-4547-B394-21CE42947019}"/>
              </a:ext>
            </a:extLst>
          </p:cNvPr>
          <p:cNvCxnSpPr>
            <a:cxnSpLocks/>
          </p:cNvCxnSpPr>
          <p:nvPr/>
        </p:nvCxnSpPr>
        <p:spPr>
          <a:xfrm flipH="1" flipV="1">
            <a:off x="2827867" y="5027323"/>
            <a:ext cx="3062724" cy="1045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88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BFF8138-CBCF-4458-B7EA-5BD37A9555AB}"/>
              </a:ext>
            </a:extLst>
          </p:cNvPr>
          <p:cNvSpPr/>
          <p:nvPr/>
        </p:nvSpPr>
        <p:spPr>
          <a:xfrm>
            <a:off x="0" y="1018613"/>
            <a:ext cx="11785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&lt;!-- JOIN START--&gt;          </a:t>
            </a:r>
          </a:p>
          <a:p>
            <a:r>
              <a:rPr lang="en-US" altLang="ko-KR" dirty="0"/>
              <a:t>    &lt;bean name="</a:t>
            </a:r>
            <a:r>
              <a:rPr lang="en-US" altLang="ko-KR" dirty="0" err="1"/>
              <a:t>joinIdGnrService</a:t>
            </a:r>
            <a:r>
              <a:rPr lang="en-US" altLang="ko-KR" dirty="0"/>
              <a:t>" class="</a:t>
            </a:r>
            <a:r>
              <a:rPr lang="en-US" altLang="ko-KR" dirty="0" err="1"/>
              <a:t>egovframework.rte.fdl.idgnr.impl.EgovTableIdGnrServiceImpl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destroy-method="destroy"&gt;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dataSource</a:t>
            </a:r>
            <a:r>
              <a:rPr lang="en-US" altLang="ko-KR" dirty="0"/>
              <a:t>" ref="</a:t>
            </a:r>
            <a:r>
              <a:rPr lang="en-US" altLang="ko-KR" dirty="0" err="1"/>
              <a:t>egov.dataSource</a:t>
            </a:r>
            <a:r>
              <a:rPr lang="en-US" altLang="ko-KR" dirty="0"/>
              <a:t>" /&gt;</a:t>
            </a:r>
          </a:p>
          <a:p>
            <a:r>
              <a:rPr lang="en-US" altLang="ko-KR" dirty="0"/>
              <a:t>        &lt;property name="strategy"   ref="</a:t>
            </a:r>
            <a:r>
              <a:rPr lang="en-US" altLang="ko-KR" dirty="0" err="1"/>
              <a:t>joinStrategy</a:t>
            </a:r>
            <a:r>
              <a:rPr lang="en-US" altLang="ko-KR" dirty="0"/>
              <a:t>" 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blockSize</a:t>
            </a:r>
            <a:r>
              <a:rPr lang="en-US" altLang="ko-KR" dirty="0"/>
              <a:t>"  value="10"/&gt;</a:t>
            </a:r>
          </a:p>
          <a:p>
            <a:r>
              <a:rPr lang="en-US" altLang="ko-KR" dirty="0"/>
              <a:t>        &lt;property name="table"      value="IDS"/&gt;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tableName</a:t>
            </a:r>
            <a:r>
              <a:rPr lang="en-US" altLang="ko-KR" dirty="0"/>
              <a:t>"  value="ESNTL_ID"/&gt;</a:t>
            </a:r>
          </a:p>
          <a:p>
            <a:r>
              <a:rPr lang="en-US" altLang="ko-KR" dirty="0"/>
              <a:t>    &lt;/bean&gt;</a:t>
            </a:r>
          </a:p>
          <a:p>
            <a:endParaRPr lang="en-US" altLang="ko-KR" dirty="0"/>
          </a:p>
          <a:p>
            <a:r>
              <a:rPr lang="en-US" altLang="ko-KR" dirty="0"/>
              <a:t>    &lt;bean name="</a:t>
            </a:r>
            <a:r>
              <a:rPr lang="en-US" altLang="ko-KR" dirty="0" err="1"/>
              <a:t>joinStrategy</a:t>
            </a:r>
            <a:r>
              <a:rPr lang="en-US" altLang="ko-KR" dirty="0"/>
              <a:t>" class="egovframework.rte.fdl.idgnr.impl.strategy.EgovIdGnrStrategyImpl"&gt;</a:t>
            </a:r>
          </a:p>
          <a:p>
            <a:r>
              <a:rPr lang="en-US" altLang="ko-KR" dirty="0"/>
              <a:t>        &lt;property name="prefix" value="ESNTL_" 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cipers</a:t>
            </a:r>
            <a:r>
              <a:rPr lang="en-US" altLang="ko-KR" dirty="0"/>
              <a:t>" value="14" 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fillChar</a:t>
            </a:r>
            <a:r>
              <a:rPr lang="en-US" altLang="ko-KR" dirty="0"/>
              <a:t>" value="0" /&gt;</a:t>
            </a:r>
          </a:p>
          <a:p>
            <a:r>
              <a:rPr lang="en-US" altLang="ko-KR" dirty="0"/>
              <a:t>    &lt;/bean&gt;   </a:t>
            </a:r>
          </a:p>
          <a:p>
            <a:r>
              <a:rPr lang="en-US" altLang="ko-KR" dirty="0"/>
              <a:t>    &lt;!-- JOIN END--&gt;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40CE3F-BC7E-4875-B843-948BE0F2BA9B}"/>
              </a:ext>
            </a:extLst>
          </p:cNvPr>
          <p:cNvSpPr/>
          <p:nvPr/>
        </p:nvSpPr>
        <p:spPr>
          <a:xfrm>
            <a:off x="287867" y="571900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* </a:t>
            </a:r>
            <a:r>
              <a:rPr lang="ko-KR" altLang="en-US" b="1" dirty="0">
                <a:solidFill>
                  <a:srgbClr val="800000"/>
                </a:solidFill>
                <a:latin typeface="Consolas" panose="020B0609020204030204" pitchFamily="49" charset="0"/>
              </a:rPr>
              <a:t>기존 데이터 확인 필요</a:t>
            </a:r>
            <a:endParaRPr lang="en-US" altLang="ko-KR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ids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(TABLE_NAME, NEXT_ID)</a:t>
            </a: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'ESNTL_ID'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B335A-FFD1-4667-865B-84AC794B9E2E}"/>
              </a:ext>
            </a:extLst>
          </p:cNvPr>
          <p:cNvSpPr txBox="1"/>
          <p:nvPr/>
        </p:nvSpPr>
        <p:spPr>
          <a:xfrm>
            <a:off x="160866" y="296333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idgen</a:t>
            </a:r>
            <a:r>
              <a:rPr lang="ko-KR" altLang="en-US" dirty="0"/>
              <a:t>작업</a:t>
            </a:r>
          </a:p>
        </p:txBody>
      </p:sp>
    </p:spTree>
    <p:extLst>
      <p:ext uri="{BB962C8B-B14F-4D97-AF65-F5344CB8AC3E}">
        <p14:creationId xmlns:p14="http://schemas.microsoft.com/office/powerpoint/2010/main" val="2481220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E3AED8-141A-4F5D-B614-5101C9D2E612}"/>
              </a:ext>
            </a:extLst>
          </p:cNvPr>
          <p:cNvSpPr/>
          <p:nvPr/>
        </p:nvSpPr>
        <p:spPr>
          <a:xfrm>
            <a:off x="238983" y="233912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pom.xml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4BDC83-1C0E-4E71-BD87-0A56E66FDD7C}"/>
              </a:ext>
            </a:extLst>
          </p:cNvPr>
          <p:cNvSpPr/>
          <p:nvPr/>
        </p:nvSpPr>
        <p:spPr>
          <a:xfrm>
            <a:off x="196241" y="999012"/>
            <a:ext cx="1199575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&lt;!-- JSON --&gt;</a:t>
            </a:r>
          </a:p>
          <a:p>
            <a:r>
              <a:rPr lang="en-US" altLang="ko-KR" dirty="0"/>
              <a:t>&lt;dependency&gt;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net.sf.json</a:t>
            </a:r>
            <a:r>
              <a:rPr lang="en-US" altLang="ko-KR" dirty="0"/>
              <a:t>-lib&lt;/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&lt;</a:t>
            </a:r>
            <a:r>
              <a:rPr lang="en-US" altLang="ko-KR" dirty="0" err="1"/>
              <a:t>artifactId</a:t>
            </a:r>
            <a:r>
              <a:rPr lang="en-US" altLang="ko-KR" dirty="0"/>
              <a:t>&gt;json-lib&lt;/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&lt;version&gt;2.4&lt;/version&gt;</a:t>
            </a:r>
          </a:p>
          <a:p>
            <a:r>
              <a:rPr lang="en-US" altLang="ko-KR" dirty="0"/>
              <a:t>    &lt;classifier&gt;jdk15&lt;/classifier&gt;</a:t>
            </a:r>
          </a:p>
          <a:p>
            <a:r>
              <a:rPr lang="en-US" altLang="ko-KR" dirty="0"/>
              <a:t>&lt;/dependency&gt;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2550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5A45BD-5FB2-4F66-BD20-63A97129C9B8}"/>
              </a:ext>
            </a:extLst>
          </p:cNvPr>
          <p:cNvSpPr/>
          <p:nvPr/>
        </p:nvSpPr>
        <p:spPr>
          <a:xfrm>
            <a:off x="299560" y="967935"/>
            <a:ext cx="5066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message-common.properties</a:t>
            </a:r>
            <a:r>
              <a:rPr lang="en-US" altLang="ko-KR" dirty="0"/>
              <a:t>(</a:t>
            </a:r>
            <a:r>
              <a:rPr lang="ko-KR" altLang="en-US" dirty="0" err="1"/>
              <a:t>메세지파일</a:t>
            </a:r>
            <a:r>
              <a:rPr lang="ko-KR" altLang="en-US" dirty="0"/>
              <a:t> 전부</a:t>
            </a:r>
            <a:r>
              <a:rPr lang="en-US" altLang="ko-KR" dirty="0"/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108243-37A8-4C90-985A-6A526D27E9BA}"/>
              </a:ext>
            </a:extLst>
          </p:cNvPr>
          <p:cNvSpPr/>
          <p:nvPr/>
        </p:nvSpPr>
        <p:spPr>
          <a:xfrm>
            <a:off x="299559" y="1409788"/>
            <a:ext cx="102355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회원가입</a:t>
            </a:r>
          </a:p>
          <a:p>
            <a:r>
              <a:rPr lang="en-US" altLang="ko-KR" dirty="0" err="1"/>
              <a:t>fail.duplicate.member</a:t>
            </a:r>
            <a:r>
              <a:rPr lang="en-US" altLang="ko-KR" dirty="0"/>
              <a:t> = </a:t>
            </a:r>
            <a:r>
              <a:rPr lang="ko-KR" altLang="en-US" dirty="0"/>
              <a:t>이미 사용중인 </a:t>
            </a:r>
            <a:r>
              <a:rPr lang="en-US" altLang="ko-KR" dirty="0"/>
              <a:t>ID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join.request.msg=</a:t>
            </a:r>
            <a:r>
              <a:rPr lang="ko-KR" altLang="en-US" dirty="0"/>
              <a:t>회원신청이 정상적으로 완료되었습니다</a:t>
            </a:r>
            <a:r>
              <a:rPr lang="en-US" altLang="ko-KR" dirty="0"/>
              <a:t>. </a:t>
            </a:r>
            <a:r>
              <a:rPr lang="ko-KR" altLang="en-US" dirty="0"/>
              <a:t>로그인 후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6B5D9A-2FDC-426B-8CA7-913E911EFCF6}"/>
              </a:ext>
            </a:extLst>
          </p:cNvPr>
          <p:cNvSpPr/>
          <p:nvPr/>
        </p:nvSpPr>
        <p:spPr>
          <a:xfrm>
            <a:off x="311647" y="255601"/>
            <a:ext cx="3458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/join/insertMember.do </a:t>
            </a:r>
            <a:r>
              <a:rPr lang="ko-KR" altLang="en-US" dirty="0"/>
              <a:t>작업 시 </a:t>
            </a:r>
          </a:p>
        </p:txBody>
      </p:sp>
    </p:spTree>
    <p:extLst>
      <p:ext uri="{BB962C8B-B14F-4D97-AF65-F5344CB8AC3E}">
        <p14:creationId xmlns:p14="http://schemas.microsoft.com/office/powerpoint/2010/main" val="1239341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287</Words>
  <Application>Microsoft Office PowerPoint</Application>
  <PresentationFormat>와이드스크린</PresentationFormat>
  <Paragraphs>36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SJ</cp:lastModifiedBy>
  <cp:revision>48</cp:revision>
  <dcterms:created xsi:type="dcterms:W3CDTF">2021-08-31T12:05:11Z</dcterms:created>
  <dcterms:modified xsi:type="dcterms:W3CDTF">2023-06-13T14:59:57Z</dcterms:modified>
</cp:coreProperties>
</file>