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36F5A-0712-44F5-8B79-52FAFBD8E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94186C-E6A5-463E-9A8C-5AA710998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D5245-AFD8-4BA9-BA47-DBC3754D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E7C87-99F7-4CCC-80F1-6BDFBE9D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91558-2E24-4134-AEB3-8212608A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9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8D375-6A95-4BDC-AEF3-D4B7A876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805DD8-7789-45C7-BBCF-4051D8F1D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28127-148B-4C09-9D46-76B42523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3EE30-7B18-42ED-9E90-6C445E1E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7D0DE-20C5-490D-B525-27B73503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8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A29A46-A152-40A8-B317-444066BAB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CD6FBB-5136-4E63-83A2-51AA85FE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07ACD-9F81-4064-A72F-68EC7935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F728C-A1FC-4396-B894-447C9363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434D8-3144-40B1-936A-209815B7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2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841F9-0D95-4421-83FB-A6DECE29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274F4-244C-4B11-BB32-4B272D35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A245F-7622-4627-ABC9-252ACED5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F0C18-DBC0-4888-B9C8-71E7D60C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481C1-59F4-47E6-98A0-3359294D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A26A-F138-4C44-BEAA-CA533BF3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8FEA0-94AB-4336-B6DE-2422AC4B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E83BF-515A-4AAD-A048-8B0B322C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ADEF3-19EF-4738-87CF-85839BE6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BDC84-195D-4B07-AA56-787503B4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0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A3764-8037-47EA-8E4A-508E644A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451DA-D7BF-47E4-9005-45DDFE03C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907879-DBDE-47D6-AB5F-9F959622A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41BD4-14EF-4187-BA7F-93862037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16276-6478-44F3-94B0-452D457D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E1270D-A016-4CE8-A723-0BBBAF69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5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A24DC-704D-4C30-AC7C-AA49DD1A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2372C-93FC-467B-957D-523A14EF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A5EB9-BAC6-4231-9A70-22297BD7C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854FE-6920-4514-9CCE-641743BCA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E1B22C-FBE4-4F3F-AD6F-B08DACFDF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E6099F-FD8E-4D49-A2CD-57388ED3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0FC888-25CB-4383-B3A8-6C078690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D9BE74-AB4B-4D4D-9CB4-C66C8C2A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86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D2CD-2F17-4F52-983B-A454E5D6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622A85-9DE8-461A-80E3-4F858A0B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5A50C-AED0-4312-B0B3-5EAD43E2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427B0A-C8F3-4367-8BE0-BB888538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4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F1E252-B54E-4602-A739-34A876AB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D4B31E-986B-40AD-A218-10C0C904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ABC14-DEC7-446F-961E-5E43E3D4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4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7ECD3-909F-478D-B55E-DEDAB3EA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020B0-E7B9-4B11-A23E-1F0360D9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6BCE3-53B8-41DA-9709-FE38D9F37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E5447-04B2-4167-94BD-D9C6B2E6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595CA-831A-4A18-9967-FE60B653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D8B5D-FAEA-4765-B153-7AFD68E7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9BB6-ADB6-49E2-93E7-F3F9D0AF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5FC617-8BFF-4719-8237-EC09404F3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6F273C-9DB0-4940-AB54-00CF80E90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8A1D2-21A9-4BC8-9E0C-E9186911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86185-E35C-442F-B89E-77824766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F5821-BF61-41BD-9305-45A24B77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7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9A11AF-1E1F-440E-8CC0-2DD6260F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A84B4-F2C0-471F-948A-3CF739F7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F3429-4F90-4FE8-96B1-5B256CAE1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ACB9-29EA-4272-9C4F-30348B199F95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80B79-1BC8-424B-9C1C-C3628C180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E1E3E-B9C9-46F9-ABD7-A66F3ADAA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3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87447A-DE52-4200-8558-6D4884B4039E}"/>
              </a:ext>
            </a:extLst>
          </p:cNvPr>
          <p:cNvSpPr txBox="1"/>
          <p:nvPr/>
        </p:nvSpPr>
        <p:spPr>
          <a:xfrm>
            <a:off x="452846" y="548640"/>
            <a:ext cx="354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예약정보 관리자 페이지 작업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3E9A84-5A21-8053-E70E-71F2535260CD}"/>
              </a:ext>
            </a:extLst>
          </p:cNvPr>
          <p:cNvSpPr txBox="1"/>
          <p:nvPr/>
        </p:nvSpPr>
        <p:spPr>
          <a:xfrm>
            <a:off x="452846" y="1348988"/>
            <a:ext cx="1149545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만드는 순서 정해보기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관리자 예약정보 프로그램 </a:t>
            </a:r>
            <a:r>
              <a:rPr lang="en-US" altLang="ko-KR" dirty="0"/>
              <a:t>CRUD(p4~6)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관리자 예약자 관리 </a:t>
            </a:r>
            <a:r>
              <a:rPr lang="en-US" altLang="ko-KR" dirty="0"/>
              <a:t>RUD(p7~8)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사용자 예약정보 프로그램 </a:t>
            </a:r>
            <a:r>
              <a:rPr lang="en-US" altLang="ko-KR" dirty="0"/>
              <a:t>R(p10~11) – </a:t>
            </a:r>
            <a:r>
              <a:rPr lang="ko-KR" altLang="en-US" dirty="0"/>
              <a:t>목록 시 </a:t>
            </a:r>
            <a:r>
              <a:rPr lang="ko-KR" altLang="en-US" dirty="0" err="1"/>
              <a:t>접수대기중</a:t>
            </a:r>
            <a:r>
              <a:rPr lang="en-US" altLang="ko-KR" dirty="0"/>
              <a:t>, </a:t>
            </a:r>
            <a:r>
              <a:rPr lang="ko-KR" altLang="en-US" dirty="0" err="1"/>
              <a:t>접수중</a:t>
            </a:r>
            <a:r>
              <a:rPr lang="en-US" altLang="ko-KR" dirty="0"/>
              <a:t>, </a:t>
            </a:r>
            <a:r>
              <a:rPr lang="ko-KR" altLang="en-US" dirty="0"/>
              <a:t>접수마감</a:t>
            </a:r>
            <a:r>
              <a:rPr lang="en-US" altLang="ko-KR" dirty="0"/>
              <a:t>, </a:t>
            </a:r>
            <a:r>
              <a:rPr lang="ko-KR" altLang="en-US" dirty="0" err="1"/>
              <a:t>운영중</a:t>
            </a:r>
            <a:r>
              <a:rPr lang="ko-KR" altLang="en-US" dirty="0"/>
              <a:t> 순서에 대해서 설명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사용자 예약자 </a:t>
            </a:r>
            <a:r>
              <a:rPr lang="en-US" altLang="ko-KR" dirty="0"/>
              <a:t>C(p12)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사용자 예약자 </a:t>
            </a:r>
            <a:r>
              <a:rPr lang="en-US" altLang="ko-KR" dirty="0"/>
              <a:t>RUD(p13~14)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1 -&gt; 3</a:t>
            </a:r>
            <a:r>
              <a:rPr lang="en-US" altLang="ko-KR" dirty="0"/>
              <a:t>-&gt; 4 -&gt; 5 -&gt; 2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예약정보 </a:t>
            </a:r>
            <a:r>
              <a:rPr lang="en-US" altLang="ko-KR" dirty="0" err="1"/>
              <a:t>json</a:t>
            </a:r>
            <a:r>
              <a:rPr lang="ko-KR" altLang="en-US" dirty="0"/>
              <a:t>으로 체크 후 사용자 예약자 부분부터 진행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등록 시 </a:t>
            </a:r>
            <a:r>
              <a:rPr lang="en-US" altLang="ko-KR" dirty="0"/>
              <a:t>insert into select </a:t>
            </a:r>
            <a:r>
              <a:rPr lang="ko-KR" altLang="en-US" dirty="0"/>
              <a:t>부분 설명하기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501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79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30</cp:revision>
  <dcterms:created xsi:type="dcterms:W3CDTF">2021-08-24T13:50:50Z</dcterms:created>
  <dcterms:modified xsi:type="dcterms:W3CDTF">2024-11-05T15:03:35Z</dcterms:modified>
</cp:coreProperties>
</file>