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약" id="{FAA7C396-DCE0-4958-9C26-F3A2C5DF7295}">
          <p14:sldIdLst>
            <p14:sldId id="27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2E9276-0A17-41E4-90C8-2C0E2C4B9244}"/>
              </a:ext>
            </a:extLst>
          </p:cNvPr>
          <p:cNvSpPr/>
          <p:nvPr/>
        </p:nvSpPr>
        <p:spPr>
          <a:xfrm>
            <a:off x="-581609" y="20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* web.xml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	&lt;servlet-mapping&gt;</a:t>
            </a:r>
          </a:p>
          <a:p>
            <a:r>
              <a:rPr lang="en-US" altLang="ko-KR" dirty="0"/>
              <a:t>	    &lt;servlet-name&gt;action&lt;/servlet-name&gt;</a:t>
            </a:r>
          </a:p>
          <a:p>
            <a:r>
              <a:rPr lang="en-US" altLang="ko-KR" dirty="0"/>
              <a:t>	 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-pattern&gt;*.json&lt;/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	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483E74-D515-A495-5488-0FC60EF0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0" y="615179"/>
            <a:ext cx="4052159" cy="57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F331A-197E-A390-497D-2814DCEDC362}"/>
              </a:ext>
            </a:extLst>
          </p:cNvPr>
          <p:cNvSpPr txBox="1"/>
          <p:nvPr/>
        </p:nvSpPr>
        <p:spPr>
          <a:xfrm>
            <a:off x="355941" y="14114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/>
              <a:t> 경로 게시판으로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12332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36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49</cp:revision>
  <dcterms:created xsi:type="dcterms:W3CDTF">2021-08-17T06:48:28Z</dcterms:created>
  <dcterms:modified xsi:type="dcterms:W3CDTF">2024-11-05T15:03:10Z</dcterms:modified>
</cp:coreProperties>
</file>