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8" r:id="rId4"/>
    <p:sldId id="264" r:id="rId5"/>
    <p:sldId id="265" r:id="rId6"/>
    <p:sldId id="266" r:id="rId7"/>
    <p:sldId id="267" r:id="rId8"/>
    <p:sldId id="269" r:id="rId9"/>
    <p:sldId id="258" r:id="rId10"/>
    <p:sldId id="270" r:id="rId11"/>
    <p:sldId id="271" r:id="rId12"/>
    <p:sldId id="273" r:id="rId13"/>
    <p:sldId id="256" r:id="rId14"/>
    <p:sldId id="272" r:id="rId15"/>
    <p:sldId id="274" r:id="rId16"/>
    <p:sldId id="260" r:id="rId17"/>
    <p:sldId id="283" r:id="rId18"/>
    <p:sldId id="261" r:id="rId19"/>
    <p:sldId id="276" r:id="rId20"/>
    <p:sldId id="26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3F6CD5A5-BC02-447F-9565-8AC32BC86EAD}">
          <p14:sldIdLst>
            <p14:sldId id="275"/>
          </p14:sldIdLst>
        </p14:section>
        <p14:section name="회원목록" id="{0F599975-0601-4690-AD5E-0069A931915F}">
          <p14:sldIdLst>
            <p14:sldId id="262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카카오로그인" id="{5713BB08-2FF1-4D92-95CB-312D15D8E818}">
          <p14:sldIdLst>
            <p14:sldId id="258"/>
            <p14:sldId id="270"/>
            <p14:sldId id="271"/>
            <p14:sldId id="273"/>
            <p14:sldId id="256"/>
            <p14:sldId id="272"/>
            <p14:sldId id="274"/>
          </p14:sldIdLst>
        </p14:section>
        <p14:section name="네이버로그인" id="{4413B989-7B2D-4A95-BAEE-6A00FC91E1DA}">
          <p14:sldIdLst>
            <p14:sldId id="260"/>
            <p14:sldId id="283"/>
            <p14:sldId id="261"/>
            <p14:sldId id="276"/>
            <p14:sldId id="263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90FA6-EA00-D796-39EF-392C9FA74330}"/>
              </a:ext>
            </a:extLst>
          </p:cNvPr>
          <p:cNvSpPr txBox="1"/>
          <p:nvPr/>
        </p:nvSpPr>
        <p:spPr>
          <a:xfrm>
            <a:off x="474724" y="409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91452-10DB-1F53-76AA-4FBCF5B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" y="1219568"/>
            <a:ext cx="7095000" cy="199444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1A4DCB7-267D-A0E7-9A78-05DA23D5C1AB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865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1EF111-EA5C-AF8A-E358-44678253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6" y="949127"/>
            <a:ext cx="2299721" cy="32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1BB7B-FCA1-5632-2F52-D18E4947F7B7}"/>
              </a:ext>
            </a:extLst>
          </p:cNvPr>
          <p:cNvSpPr txBox="1"/>
          <p:nvPr/>
        </p:nvSpPr>
        <p:spPr>
          <a:xfrm>
            <a:off x="386499" y="40535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동의화면 미리보기 후 개발 시 이렇게 나오는지 확인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4DB8EE-C8C8-A756-AB3F-53A5D06513E3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74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91AA6-18F5-80C3-2DE7-18544442ECAE}"/>
              </a:ext>
            </a:extLst>
          </p:cNvPr>
          <p:cNvSpPr txBox="1"/>
          <p:nvPr/>
        </p:nvSpPr>
        <p:spPr>
          <a:xfrm>
            <a:off x="452194" y="32720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JoinController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971F8-5E14-A1F5-FD93-A0F72D8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" y="785444"/>
            <a:ext cx="8580079" cy="40055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474E48-6DA4-65E8-CF5D-2F93A4F3A080}"/>
              </a:ext>
            </a:extLst>
          </p:cNvPr>
          <p:cNvSpPr/>
          <p:nvPr/>
        </p:nvSpPr>
        <p:spPr>
          <a:xfrm>
            <a:off x="692669" y="1237440"/>
            <a:ext cx="4279797" cy="129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0B29630-DCC2-7C48-46BC-E8C34829A56E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017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59B476-2F98-F032-2141-58B317E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580677"/>
            <a:ext cx="4989511" cy="5976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E4E6-0668-65CE-11C4-844E29439095}"/>
              </a:ext>
            </a:extLst>
          </p:cNvPr>
          <p:cNvSpPr txBox="1"/>
          <p:nvPr/>
        </p:nvSpPr>
        <p:spPr>
          <a:xfrm>
            <a:off x="378775" y="115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MemberType.jsp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EFE4EC8-45DE-6685-8DAF-93EACAB792D2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464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B7ED41-E7AB-2164-B8F5-8B30BBE62B5F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76272-2EA5-1D51-5082-EA5EF32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852383"/>
            <a:ext cx="1068705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DFA93-7336-76F6-908D-7458E8B4EF6B}"/>
              </a:ext>
            </a:extLst>
          </p:cNvPr>
          <p:cNvSpPr txBox="1"/>
          <p:nvPr/>
        </p:nvSpPr>
        <p:spPr>
          <a:xfrm>
            <a:off x="331984" y="29589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8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C74A9-CCF4-EC4B-2B49-C6887C14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35" y="0"/>
            <a:ext cx="76963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8332D-B9EB-B7D2-1C77-36DF37C24CC1}"/>
              </a:ext>
            </a:extLst>
          </p:cNvPr>
          <p:cNvSpPr txBox="1"/>
          <p:nvPr/>
        </p:nvSpPr>
        <p:spPr>
          <a:xfrm>
            <a:off x="218588" y="22914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1ECDE-65AF-6C77-2B76-B8CC0955BB69}"/>
              </a:ext>
            </a:extLst>
          </p:cNvPr>
          <p:cNvSpPr txBox="1"/>
          <p:nvPr/>
        </p:nvSpPr>
        <p:spPr>
          <a:xfrm>
            <a:off x="376551" y="2134697"/>
            <a:ext cx="11815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ALTER TABLE </a:t>
            </a:r>
            <a:r>
              <a:rPr lang="ko-KR" altLang="en-US" dirty="0" err="1"/>
              <a:t>lettnemplyrinfo</a:t>
            </a:r>
            <a:r>
              <a:rPr lang="ko-KR" altLang="en-US" dirty="0"/>
              <a:t> MODIFY COLUMN EMPLYR_ID </a:t>
            </a:r>
            <a:r>
              <a:rPr lang="ko-KR" altLang="en-US" dirty="0" err="1"/>
              <a:t>varchar</a:t>
            </a:r>
            <a:r>
              <a:rPr lang="ko-KR" altLang="en-US" dirty="0"/>
              <a:t>(60) CHARACTER SET utf8mb4 COLLATE utf8mb4_unicode_ci NOT NULL;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909DF-3729-5808-BBB0-1ADB0E3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" y="764567"/>
            <a:ext cx="6569003" cy="99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09E56-8C54-872F-871F-FC86D6F5E2B2}"/>
              </a:ext>
            </a:extLst>
          </p:cNvPr>
          <p:cNvSpPr txBox="1"/>
          <p:nvPr/>
        </p:nvSpPr>
        <p:spPr>
          <a:xfrm>
            <a:off x="312030" y="22423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lettnemplyrinfo</a:t>
            </a:r>
            <a:r>
              <a:rPr lang="ko-KR" altLang="en-US" dirty="0"/>
              <a:t> 테이블에서 </a:t>
            </a:r>
            <a:r>
              <a:rPr lang="en-US" altLang="ko-KR" dirty="0"/>
              <a:t>ID</a:t>
            </a:r>
            <a:r>
              <a:rPr lang="ko-KR" altLang="en-US" dirty="0"/>
              <a:t>값 길이 </a:t>
            </a:r>
            <a:r>
              <a:rPr lang="en-US" altLang="ko-KR" dirty="0"/>
              <a:t>60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15522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E488-4A92-4B45-AA27-54FCB6C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98" y="707297"/>
            <a:ext cx="8327012" cy="5663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02D6BF-9BA5-D11F-C9E9-252566112EEE}"/>
              </a:ext>
            </a:extLst>
          </p:cNvPr>
          <p:cNvSpPr txBox="1"/>
          <p:nvPr/>
        </p:nvSpPr>
        <p:spPr>
          <a:xfrm>
            <a:off x="2059798" y="302880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네이버개발자센터 </a:t>
            </a:r>
            <a:r>
              <a:rPr lang="en-US" altLang="ko-KR" dirty="0"/>
              <a:t>: </a:t>
            </a:r>
            <a:r>
              <a:rPr lang="ko-KR" altLang="en-US" dirty="0"/>
              <a:t>https://developers.naver.com/main/</a:t>
            </a:r>
          </a:p>
        </p:txBody>
      </p:sp>
    </p:spTree>
    <p:extLst>
      <p:ext uri="{BB962C8B-B14F-4D97-AF65-F5344CB8AC3E}">
        <p14:creationId xmlns:p14="http://schemas.microsoft.com/office/powerpoint/2010/main" val="378002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36B86-1703-42D4-B4B6-B554638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2" y="414866"/>
            <a:ext cx="5868468" cy="4902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C32E2-0289-4C2F-A77E-4DA1F830780D}"/>
              </a:ext>
            </a:extLst>
          </p:cNvPr>
          <p:cNvSpPr/>
          <p:nvPr/>
        </p:nvSpPr>
        <p:spPr>
          <a:xfrm>
            <a:off x="6349173" y="494773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F7F50-61C4-45AA-AA18-DB15E1CF3F5C}"/>
              </a:ext>
            </a:extLst>
          </p:cNvPr>
          <p:cNvSpPr/>
          <p:nvPr/>
        </p:nvSpPr>
        <p:spPr>
          <a:xfrm>
            <a:off x="6349173" y="5489071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http://localhost/login/naverLogin.do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19F9-3B2C-453C-9FF6-D1086E03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3" y="0"/>
            <a:ext cx="5022850" cy="4955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369E4-FD35-436F-8283-32BD6433A58C}"/>
              </a:ext>
            </a:extLst>
          </p:cNvPr>
          <p:cNvSpPr/>
          <p:nvPr/>
        </p:nvSpPr>
        <p:spPr>
          <a:xfrm>
            <a:off x="6576483" y="516467"/>
            <a:ext cx="1136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E3D17-A522-4C5F-BEA5-F60BEA1F6D18}"/>
              </a:ext>
            </a:extLst>
          </p:cNvPr>
          <p:cNvSpPr/>
          <p:nvPr/>
        </p:nvSpPr>
        <p:spPr>
          <a:xfrm>
            <a:off x="6670675" y="12940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C179B-92BB-4CB3-AF5E-5C0CB2213A40}"/>
              </a:ext>
            </a:extLst>
          </p:cNvPr>
          <p:cNvSpPr/>
          <p:nvPr/>
        </p:nvSpPr>
        <p:spPr>
          <a:xfrm>
            <a:off x="6670675" y="36054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2F9302-BA73-65A8-1EC3-FBD93FA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36267-5230-47A6-8F19-0F0B34C5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97933"/>
            <a:ext cx="872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4DDC5-41CA-48C1-A58D-8AFEA524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0" y="1609725"/>
            <a:ext cx="5372100" cy="5248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39A234-76F5-CB21-D392-333418E1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0" y="561054"/>
            <a:ext cx="6786041" cy="11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2CDF-9D23-417E-81D0-CE61549B6D02}"/>
              </a:ext>
            </a:extLst>
          </p:cNvPr>
          <p:cNvSpPr/>
          <p:nvPr/>
        </p:nvSpPr>
        <p:spPr>
          <a:xfrm>
            <a:off x="118532" y="223884"/>
            <a:ext cx="101515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&lt;!-- 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com.googlecode.json</a:t>
            </a:r>
            <a:r>
              <a:rPr lang="en-US" altLang="ko-KR" b="1" dirty="0">
                <a:latin typeface="Consolas" panose="020B0609020204030204" pitchFamily="49" charset="0"/>
              </a:rPr>
              <a:t>-simple&lt;/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&gt;json-simple&lt;/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&lt;version&gt;1.1.1&lt;/version&gt;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&lt;!-- oauth2 login 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scribejava-apis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&lt;version&gt;5.6.0&lt;/version&gt;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</a:t>
            </a:r>
            <a:r>
              <a:rPr lang="en-US" altLang="ko-KR" b="1" dirty="0">
                <a:latin typeface="Consolas" panose="020B0609020204030204" pitchFamily="49" charset="0"/>
              </a:rPr>
              <a:t>-core&lt;/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&lt;version&gt;2.8.1&lt;/version&gt;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&gt;com.squareup.okhttp3&lt;/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okhttp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&lt;version&gt;4.2.2&lt;/version&gt;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&lt;!-- //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7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DA4E2-E745-4147-BA39-E5AB0C753CCD}"/>
              </a:ext>
            </a:extLst>
          </p:cNvPr>
          <p:cNvSpPr/>
          <p:nvPr/>
        </p:nvSpPr>
        <p:spPr>
          <a:xfrm>
            <a:off x="284950" y="348734"/>
            <a:ext cx="174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EgovProperties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6F6EF-84F9-4DA6-AAF6-4E2D9BEDD136}"/>
              </a:ext>
            </a:extLst>
          </p:cNvPr>
          <p:cNvSpPr/>
          <p:nvPr/>
        </p:nvSpPr>
        <p:spPr>
          <a:xfrm>
            <a:off x="2312726" y="348734"/>
            <a:ext cx="718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method </a:t>
            </a:r>
            <a:r>
              <a:rPr lang="ko-KR" altLang="en-US" dirty="0"/>
              <a:t>주석 해제</a:t>
            </a:r>
            <a:r>
              <a:rPr lang="en-US" altLang="ko-KR" dirty="0"/>
              <a:t>(</a:t>
            </a:r>
            <a:r>
              <a:rPr lang="ko-KR" altLang="en-US" dirty="0"/>
              <a:t>주석 삭제 되어져 있는지 체크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42BF3-9608-4B92-AEBA-9E9DCCE3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" y="918739"/>
            <a:ext cx="4981575" cy="547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B6B48-EB72-4BCE-B758-CDB758C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51" y="1262558"/>
            <a:ext cx="2181225" cy="228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3C2225-C1A4-42BC-9939-D42D572828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456903" y="1376858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21264D-ACA9-32A0-9086-C5C41096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615197"/>
            <a:ext cx="2590800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및 소스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466DB9-D384-388A-1D65-D7F2AA58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" y="2343150"/>
            <a:ext cx="475297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024DC-CFE2-2BB6-F5C0-9B1D4D9E13B8}"/>
              </a:ext>
            </a:extLst>
          </p:cNvPr>
          <p:cNvSpPr txBox="1"/>
          <p:nvPr/>
        </p:nvSpPr>
        <p:spPr>
          <a:xfrm>
            <a:off x="188536" y="1819372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Globals</a:t>
            </a:r>
            <a:r>
              <a:rPr lang="en-US" altLang="ko-KR" dirty="0"/>
              <a:t> properties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C8A83B-ADE1-1548-2924-F560BAE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" y="3715584"/>
            <a:ext cx="7867650" cy="2009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462" y="724932"/>
            <a:ext cx="3743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및 </a:t>
            </a:r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2" y="602384"/>
            <a:ext cx="3743325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7CB04-E0A2-BBA4-3C52-AC6F78D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6" y="1971675"/>
            <a:ext cx="720090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359BD-B9C5-86DB-D4D5-6B83AC27B0EA}"/>
              </a:ext>
            </a:extLst>
          </p:cNvPr>
          <p:cNvSpPr txBox="1"/>
          <p:nvPr/>
        </p:nvSpPr>
        <p:spPr>
          <a:xfrm>
            <a:off x="225516" y="1602343"/>
            <a:ext cx="452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/join/memberType.do </a:t>
            </a:r>
            <a:r>
              <a:rPr lang="ko-KR" altLang="en-US" dirty="0"/>
              <a:t>부분에 네이버 추가</a:t>
            </a:r>
          </a:p>
        </p:txBody>
      </p:sp>
    </p:spTree>
    <p:extLst>
      <p:ext uri="{BB962C8B-B14F-4D97-AF65-F5344CB8AC3E}">
        <p14:creationId xmlns:p14="http://schemas.microsoft.com/office/powerpoint/2010/main" val="149993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7A6F8D-C5BC-A7EE-5BF7-85998418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4" y="482453"/>
            <a:ext cx="8038314" cy="1365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AA817-5425-362D-082A-B6B999AE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4" y="2341020"/>
            <a:ext cx="5227074" cy="4300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DDD8-EEEA-5177-D622-70B2EB50230B}"/>
              </a:ext>
            </a:extLst>
          </p:cNvPr>
          <p:cNvSpPr txBox="1"/>
          <p:nvPr/>
        </p:nvSpPr>
        <p:spPr>
          <a:xfrm>
            <a:off x="188536" y="1131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1E44B-CA2B-09C2-E7AE-8D9AA9AC029C}"/>
              </a:ext>
            </a:extLst>
          </p:cNvPr>
          <p:cNvSpPr txBox="1"/>
          <p:nvPr/>
        </p:nvSpPr>
        <p:spPr>
          <a:xfrm>
            <a:off x="188536" y="1948264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및 회원가입 같이 사용 함</a:t>
            </a:r>
          </a:p>
        </p:txBody>
      </p:sp>
    </p:spTree>
    <p:extLst>
      <p:ext uri="{BB962C8B-B14F-4D97-AF65-F5344CB8AC3E}">
        <p14:creationId xmlns:p14="http://schemas.microsoft.com/office/powerpoint/2010/main" val="25661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756577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2887"/>
            <a:ext cx="7239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2A1C5-023D-40EB-9B4A-54D07343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5" y="4162923"/>
            <a:ext cx="4943151" cy="25314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16727A-EA12-4B3E-B0ED-3A69BFE1B8DE}"/>
              </a:ext>
            </a:extLst>
          </p:cNvPr>
          <p:cNvSpPr/>
          <p:nvPr/>
        </p:nvSpPr>
        <p:spPr>
          <a:xfrm>
            <a:off x="1894433" y="5953612"/>
            <a:ext cx="1095722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BEDB-3067-1344-20DE-A4C0704807E3}"/>
              </a:ext>
            </a:extLst>
          </p:cNvPr>
          <p:cNvSpPr txBox="1"/>
          <p:nvPr/>
        </p:nvSpPr>
        <p:spPr>
          <a:xfrm>
            <a:off x="500584" y="95444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93B13-4666-FEFF-AE54-E2AE4C9EABA3}"/>
              </a:ext>
            </a:extLst>
          </p:cNvPr>
          <p:cNvSpPr txBox="1"/>
          <p:nvPr/>
        </p:nvSpPr>
        <p:spPr>
          <a:xfrm>
            <a:off x="4318209" y="954447"/>
            <a:ext cx="783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앱설정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플랫폼 </a:t>
            </a:r>
            <a:r>
              <a:rPr lang="en-US" altLang="ko-KR" dirty="0"/>
              <a:t>&gt; web</a:t>
            </a:r>
            <a:r>
              <a:rPr lang="ko-KR" altLang="en-US" dirty="0"/>
              <a:t>플랫폼등록</a:t>
            </a:r>
            <a:r>
              <a:rPr lang="en-US" altLang="ko-KR" dirty="0"/>
              <a:t>(80, 443</a:t>
            </a:r>
            <a:r>
              <a:rPr lang="ko-KR" altLang="en-US" dirty="0"/>
              <a:t>포트가 아니면 포트 작성 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3EE4-E015-378A-A7E0-60BFA990B161}"/>
              </a:ext>
            </a:extLst>
          </p:cNvPr>
          <p:cNvSpPr txBox="1"/>
          <p:nvPr/>
        </p:nvSpPr>
        <p:spPr>
          <a:xfrm>
            <a:off x="180211" y="3839072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제품설정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OFF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82E1F-59A5-37F3-B77B-732CB560EC6F}"/>
              </a:ext>
            </a:extLst>
          </p:cNvPr>
          <p:cNvSpPr txBox="1"/>
          <p:nvPr/>
        </p:nvSpPr>
        <p:spPr>
          <a:xfrm>
            <a:off x="5807876" y="38390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</a:t>
            </a:r>
            <a:r>
              <a:rPr lang="ko-KR" altLang="en-US" dirty="0"/>
              <a:t>동의항목 설정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A37F80-E292-2F0F-5632-A420E588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9" y="1363871"/>
            <a:ext cx="2267783" cy="2267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7EC613-9D28-BC6A-383E-707A67543077}"/>
              </a:ext>
            </a:extLst>
          </p:cNvPr>
          <p:cNvSpPr txBox="1"/>
          <p:nvPr/>
        </p:nvSpPr>
        <p:spPr>
          <a:xfrm>
            <a:off x="9979502" y="5722187"/>
            <a:ext cx="232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회원 닉네임 설정</a:t>
            </a:r>
            <a:endParaRPr lang="en-US" altLang="ko-KR" sz="1000" dirty="0"/>
          </a:p>
          <a:p>
            <a:r>
              <a:rPr lang="ko-KR" altLang="en-US" sz="1000" dirty="0"/>
              <a:t>회원가입 시 프로필 사진 자동 제공</a:t>
            </a:r>
            <a:endParaRPr lang="en-US" altLang="ko-KR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2F8C78-C6DB-B01B-9193-CF8E72E3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31" y="4208404"/>
            <a:ext cx="4169672" cy="22311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7581313" y="5704522"/>
            <a:ext cx="2368030" cy="54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948A93-5E40-3C3D-C786-F1360F70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10" y="1307068"/>
            <a:ext cx="2501509" cy="2519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5258156" y="2186322"/>
            <a:ext cx="606975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F3696-0629-9849-34B9-885CB1AA2C1D}"/>
              </a:ext>
            </a:extLst>
          </p:cNvPr>
          <p:cNvSpPr/>
          <p:nvPr/>
        </p:nvSpPr>
        <p:spPr>
          <a:xfrm>
            <a:off x="5258156" y="3114928"/>
            <a:ext cx="2061238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8B8F44-DC66-6D44-BF25-31D3153D99DD}"/>
              </a:ext>
            </a:extLst>
          </p:cNvPr>
          <p:cNvSpPr/>
          <p:nvPr/>
        </p:nvSpPr>
        <p:spPr>
          <a:xfrm>
            <a:off x="8943766" y="3804438"/>
            <a:ext cx="2089104" cy="20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545</Words>
  <Application>Microsoft Office PowerPoint</Application>
  <PresentationFormat>와이드스크린</PresentationFormat>
  <Paragraphs>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42</cp:revision>
  <dcterms:created xsi:type="dcterms:W3CDTF">2021-08-17T06:48:28Z</dcterms:created>
  <dcterms:modified xsi:type="dcterms:W3CDTF">2024-09-03T13:24:59Z</dcterms:modified>
</cp:coreProperties>
</file>