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2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071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r>
              <a:rPr lang="en-US" altLang="ko-KR" dirty="0"/>
              <a:t>(SNS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규칙 </a:t>
            </a:r>
            <a:r>
              <a:rPr lang="en-US" altLang="ko-KR" dirty="0"/>
              <a:t>SNS</a:t>
            </a:r>
            <a:r>
              <a:rPr lang="ko-KR" altLang="en-US" dirty="0"/>
              <a:t>명 </a:t>
            </a:r>
            <a:r>
              <a:rPr lang="en-US" altLang="ko-KR" dirty="0"/>
              <a:t>+ ID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카카오 로그인 추가하기</a:t>
            </a:r>
            <a:r>
              <a:rPr lang="en-US" altLang="ko-KR" dirty="0"/>
              <a:t>(</a:t>
            </a:r>
            <a:r>
              <a:rPr lang="ko-KR" altLang="en-US" dirty="0"/>
              <a:t>멤버타입 부분만 함</a:t>
            </a:r>
            <a:r>
              <a:rPr lang="en-US" altLang="ko-KR" dirty="0"/>
              <a:t>, </a:t>
            </a:r>
            <a:r>
              <a:rPr lang="ko-KR" altLang="en-US" dirty="0"/>
              <a:t>로그인 쪽에도 붙여야 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네이버 로그인 추가하기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 관리자페이지</a:t>
            </a:r>
            <a:r>
              <a:rPr lang="en-US" altLang="ko-KR" dirty="0"/>
              <a:t>, </a:t>
            </a:r>
            <a:r>
              <a:rPr lang="ko-KR" altLang="en-US" dirty="0"/>
              <a:t>메일보내기</a:t>
            </a:r>
            <a:r>
              <a:rPr lang="en-US" altLang="ko-KR" dirty="0"/>
              <a:t>(</a:t>
            </a:r>
            <a:r>
              <a:rPr lang="ko-KR" altLang="en-US" dirty="0"/>
              <a:t>학생들 요청사항으로 </a:t>
            </a:r>
            <a:r>
              <a:rPr lang="en-US" altLang="ko-KR" dirty="0" err="1"/>
              <a:t>sns</a:t>
            </a:r>
            <a:r>
              <a:rPr lang="ko-KR" altLang="en-US" dirty="0"/>
              <a:t>로그인부터 시작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23</cp:revision>
  <dcterms:created xsi:type="dcterms:W3CDTF">2021-08-24T13:50:50Z</dcterms:created>
  <dcterms:modified xsi:type="dcterms:W3CDTF">2024-09-03T12:16:58Z</dcterms:modified>
</cp:coreProperties>
</file>