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4825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JSTL</a:t>
            </a:r>
            <a:r>
              <a:rPr lang="ko-KR" altLang="en-US" dirty="0"/>
              <a:t>설명하기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TEMP2 </a:t>
            </a:r>
            <a:r>
              <a:rPr lang="ko-KR" altLang="en-US" dirty="0"/>
              <a:t>테이블 생성 및 </a:t>
            </a:r>
            <a:r>
              <a:rPr lang="en-US" altLang="ko-KR" dirty="0" err="1"/>
              <a:t>IDGen</a:t>
            </a:r>
            <a:r>
              <a:rPr lang="ko-KR" altLang="en-US" dirty="0"/>
              <a:t>설명하기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리스트 </a:t>
            </a:r>
            <a:r>
              <a:rPr lang="ko-KR" altLang="en-US" dirty="0" err="1"/>
              <a:t>페이징</a:t>
            </a:r>
            <a:r>
              <a:rPr lang="ko-KR" altLang="en-US" dirty="0"/>
              <a:t> 처리</a:t>
            </a:r>
            <a:r>
              <a:rPr lang="en-US" altLang="ko-KR" dirty="0"/>
              <a:t>(</a:t>
            </a:r>
            <a:r>
              <a:rPr lang="ko-KR" altLang="en-US" dirty="0"/>
              <a:t>총 게시글 수</a:t>
            </a:r>
            <a:r>
              <a:rPr lang="en-US" altLang="ko-KR" dirty="0"/>
              <a:t>, </a:t>
            </a:r>
            <a:r>
              <a:rPr lang="ko-KR" altLang="en-US" dirty="0" err="1"/>
              <a:t>페이징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18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37</cp:revision>
  <dcterms:created xsi:type="dcterms:W3CDTF">2021-08-24T13:50:50Z</dcterms:created>
  <dcterms:modified xsi:type="dcterms:W3CDTF">2023-04-18T12:18:12Z</dcterms:modified>
</cp:coreProperties>
</file>