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8042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상세페이지 접근 시 비밀 글 체크 부분 다른 계정 생성해서 테스트해보기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 부분 설명</a:t>
            </a:r>
            <a:r>
              <a:rPr lang="en-US" altLang="ko-KR" dirty="0"/>
              <a:t>(</a:t>
            </a:r>
            <a:r>
              <a:rPr lang="ko-KR" altLang="en-US" dirty="0"/>
              <a:t>왜 </a:t>
            </a:r>
            <a:r>
              <a:rPr lang="en-US" altLang="ko-KR" dirty="0"/>
              <a:t>USE_AT</a:t>
            </a:r>
            <a:r>
              <a:rPr lang="ko-KR" altLang="en-US" dirty="0"/>
              <a:t>으로 처리하는지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에디터에 </a:t>
            </a:r>
            <a:r>
              <a:rPr lang="en-US" altLang="ko-KR" dirty="0" err="1"/>
              <a:t>TinyMCE</a:t>
            </a:r>
            <a:r>
              <a:rPr lang="en-US" altLang="ko-KR" dirty="0"/>
              <a:t> </a:t>
            </a:r>
            <a:r>
              <a:rPr lang="ko-KR" altLang="en-US" dirty="0"/>
              <a:t>붙여보기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upload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시 </a:t>
            </a:r>
            <a:r>
              <a:rPr lang="en-US" altLang="ko-KR" dirty="0" err="1"/>
              <a:t>enctype</a:t>
            </a:r>
            <a:r>
              <a:rPr lang="en-US" altLang="ko-KR" dirty="0"/>
              <a:t>="multipart/form-data“ </a:t>
            </a:r>
            <a:r>
              <a:rPr lang="ko-KR" altLang="en-US" dirty="0"/>
              <a:t>요 부분에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업로드 작업 후 썸네일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46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62</cp:revision>
  <dcterms:created xsi:type="dcterms:W3CDTF">2021-08-24T13:50:50Z</dcterms:created>
  <dcterms:modified xsi:type="dcterms:W3CDTF">2024-06-25T15:35:29Z</dcterms:modified>
</cp:coreProperties>
</file>