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76325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JNDI</a:t>
            </a:r>
            <a:r>
              <a:rPr lang="ko-KR" altLang="en-US" dirty="0"/>
              <a:t>에 대해서 설명하고 </a:t>
            </a:r>
            <a:r>
              <a:rPr lang="ko-KR" altLang="en-US" dirty="0" err="1"/>
              <a:t>셋팅하기</a:t>
            </a:r>
            <a:r>
              <a:rPr lang="en-US" altLang="ko-KR" dirty="0"/>
              <a:t>(Context.xml</a:t>
            </a:r>
            <a:r>
              <a:rPr lang="ko-KR" altLang="en-US" dirty="0"/>
              <a:t>셋팅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pom.xml </a:t>
            </a:r>
            <a:r>
              <a:rPr lang="ko-KR" altLang="en-US" dirty="0" err="1"/>
              <a:t>셋팅하기</a:t>
            </a:r>
            <a:endParaRPr lang="en-US" altLang="ko-KR" dirty="0"/>
          </a:p>
          <a:p>
            <a:r>
              <a:rPr lang="en-US" altLang="ko-KR" dirty="0"/>
              <a:t>3. log4jdbc.log4j2.properties </a:t>
            </a:r>
            <a:r>
              <a:rPr lang="ko-KR" altLang="en-US" dirty="0"/>
              <a:t>추가 및 </a:t>
            </a:r>
            <a:r>
              <a:rPr lang="en-US" altLang="ko-KR" dirty="0"/>
              <a:t>Debug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4. TEMP</a:t>
            </a:r>
            <a:r>
              <a:rPr lang="ko-KR" altLang="en-US" dirty="0"/>
              <a:t>테이블 생성하기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en-US" altLang="ko-KR" dirty="0" err="1"/>
              <a:t>auto_increment</a:t>
            </a:r>
            <a:r>
              <a:rPr lang="ko-KR" altLang="en-US" dirty="0"/>
              <a:t>에 대해서 설명하기</a:t>
            </a:r>
            <a:endParaRPr lang="en-US" altLang="ko-KR" dirty="0"/>
          </a:p>
          <a:p>
            <a:r>
              <a:rPr lang="en-US" altLang="ko-KR" dirty="0"/>
              <a:t>6. CRUD</a:t>
            </a:r>
            <a:r>
              <a:rPr lang="ko-KR" altLang="en-US" dirty="0"/>
              <a:t>설명하기</a:t>
            </a:r>
            <a:r>
              <a:rPr lang="en-US" altLang="ko-KR" dirty="0"/>
              <a:t>(Controller – service – </a:t>
            </a:r>
            <a:r>
              <a:rPr lang="en-US" altLang="ko-KR" dirty="0" err="1"/>
              <a:t>impl</a:t>
            </a:r>
            <a:r>
              <a:rPr lang="en-US" altLang="ko-KR" dirty="0"/>
              <a:t> – </a:t>
            </a:r>
            <a:r>
              <a:rPr lang="en-US" altLang="ko-KR" dirty="0" err="1"/>
              <a:t>dao</a:t>
            </a:r>
            <a:r>
              <a:rPr lang="en-US" altLang="ko-KR" dirty="0"/>
              <a:t>(mapper) –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7. TEMP</a:t>
            </a:r>
            <a:r>
              <a:rPr lang="ko-KR" altLang="en-US" dirty="0"/>
              <a:t>로 작업해서 </a:t>
            </a:r>
            <a:r>
              <a:rPr lang="en-US" altLang="ko-KR" dirty="0"/>
              <a:t>‘first’ </a:t>
            </a:r>
            <a:r>
              <a:rPr lang="ko-KR" altLang="en-US" dirty="0"/>
              <a:t>데이터 호출해보기</a:t>
            </a:r>
            <a:r>
              <a:rPr lang="en-US" altLang="ko-KR" dirty="0"/>
              <a:t>(TEMP)</a:t>
            </a:r>
          </a:p>
          <a:p>
            <a:r>
              <a:rPr lang="en-US" altLang="ko-KR" dirty="0"/>
              <a:t>8. TEMP CRUD </a:t>
            </a:r>
            <a:r>
              <a:rPr lang="ko-KR" altLang="en-US" dirty="0" err="1"/>
              <a:t>만들어보기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80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29</cp:revision>
  <dcterms:created xsi:type="dcterms:W3CDTF">2021-08-24T13:50:50Z</dcterms:created>
  <dcterms:modified xsi:type="dcterms:W3CDTF">2024-03-26T11:57:58Z</dcterms:modified>
</cp:coreProperties>
</file>