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229" d="100"/>
          <a:sy n="229" d="100"/>
        </p:scale>
        <p:origin x="22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예약정보 관리자 페이지 작업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E9A84-5A21-8053-E70E-71F2535260CD}"/>
              </a:ext>
            </a:extLst>
          </p:cNvPr>
          <p:cNvSpPr txBox="1"/>
          <p:nvPr/>
        </p:nvSpPr>
        <p:spPr>
          <a:xfrm>
            <a:off x="452846" y="1348988"/>
            <a:ext cx="11495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만드는 순서 정해보기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관리자 예약정보 프로그램 </a:t>
            </a:r>
            <a:r>
              <a:rPr lang="en-US" altLang="ko-KR" dirty="0"/>
              <a:t>CRUD(p4~6) – </a:t>
            </a:r>
            <a:r>
              <a:rPr lang="ko-KR" altLang="en-US" dirty="0"/>
              <a:t>상세부터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관리자 예약자 관리 </a:t>
            </a:r>
            <a:r>
              <a:rPr lang="en-US" altLang="ko-KR" dirty="0"/>
              <a:t>RUD(p7~8)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사용자 예약정보 프로그램 </a:t>
            </a:r>
            <a:r>
              <a:rPr lang="en-US" altLang="ko-KR" dirty="0"/>
              <a:t>R(p10~11) – </a:t>
            </a:r>
            <a:r>
              <a:rPr lang="ko-KR" altLang="en-US" dirty="0"/>
              <a:t>목록 시 </a:t>
            </a:r>
            <a:r>
              <a:rPr lang="ko-KR" altLang="en-US" dirty="0" err="1"/>
              <a:t>접수대기중</a:t>
            </a:r>
            <a:r>
              <a:rPr lang="en-US" altLang="ko-KR" dirty="0"/>
              <a:t>, </a:t>
            </a:r>
            <a:r>
              <a:rPr lang="ko-KR" altLang="en-US" dirty="0" err="1"/>
              <a:t>접수중</a:t>
            </a:r>
            <a:r>
              <a:rPr lang="en-US" altLang="ko-KR" dirty="0"/>
              <a:t>, </a:t>
            </a:r>
            <a:r>
              <a:rPr lang="ko-KR" altLang="en-US" dirty="0"/>
              <a:t>접수마감</a:t>
            </a:r>
            <a:r>
              <a:rPr lang="en-US" altLang="ko-KR" dirty="0"/>
              <a:t>, </a:t>
            </a:r>
            <a:r>
              <a:rPr lang="ko-KR" altLang="en-US" dirty="0" err="1"/>
              <a:t>운영중</a:t>
            </a:r>
            <a:r>
              <a:rPr lang="ko-KR" altLang="en-US" dirty="0"/>
              <a:t> 순서에 대해서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 예약자 </a:t>
            </a:r>
            <a:r>
              <a:rPr lang="en-US" altLang="ko-KR" dirty="0"/>
              <a:t>C(p12)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사용자 예약자 </a:t>
            </a:r>
            <a:r>
              <a:rPr lang="en-US" altLang="ko-KR" dirty="0"/>
              <a:t>RUD(p13~14)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1 -&gt; 3-&gt; 4 -&gt; 5 -&gt; 2</a:t>
            </a:r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66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26</cp:revision>
  <dcterms:created xsi:type="dcterms:W3CDTF">2021-08-24T13:50:50Z</dcterms:created>
  <dcterms:modified xsi:type="dcterms:W3CDTF">2024-10-01T13:38:46Z</dcterms:modified>
</cp:coreProperties>
</file>